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7" r:id="rId1"/>
  </p:sldMasterIdLst>
  <p:notesMasterIdLst>
    <p:notesMasterId r:id="rId43"/>
  </p:notesMasterIdLst>
  <p:sldIdLst>
    <p:sldId id="480" r:id="rId2"/>
    <p:sldId id="290" r:id="rId3"/>
    <p:sldId id="263" r:id="rId4"/>
    <p:sldId id="426" r:id="rId5"/>
    <p:sldId id="315" r:id="rId6"/>
    <p:sldId id="477" r:id="rId7"/>
    <p:sldId id="478" r:id="rId8"/>
    <p:sldId id="479" r:id="rId9"/>
    <p:sldId id="396" r:id="rId10"/>
    <p:sldId id="420" r:id="rId11"/>
    <p:sldId id="418" r:id="rId12"/>
    <p:sldId id="353" r:id="rId13"/>
    <p:sldId id="389" r:id="rId14"/>
    <p:sldId id="390" r:id="rId15"/>
    <p:sldId id="395" r:id="rId16"/>
    <p:sldId id="474" r:id="rId17"/>
    <p:sldId id="432" r:id="rId18"/>
    <p:sldId id="424" r:id="rId19"/>
    <p:sldId id="297" r:id="rId20"/>
    <p:sldId id="296" r:id="rId21"/>
    <p:sldId id="303" r:id="rId22"/>
    <p:sldId id="304" r:id="rId23"/>
    <p:sldId id="401" r:id="rId24"/>
    <p:sldId id="383" r:id="rId25"/>
    <p:sldId id="384" r:id="rId26"/>
    <p:sldId id="400" r:id="rId27"/>
    <p:sldId id="398" r:id="rId28"/>
    <p:sldId id="385" r:id="rId29"/>
    <p:sldId id="402" r:id="rId30"/>
    <p:sldId id="397" r:id="rId31"/>
    <p:sldId id="388" r:id="rId32"/>
    <p:sldId id="392" r:id="rId33"/>
    <p:sldId id="394" r:id="rId34"/>
    <p:sldId id="386" r:id="rId35"/>
    <p:sldId id="391" r:id="rId36"/>
    <p:sldId id="433" r:id="rId37"/>
    <p:sldId id="378" r:id="rId38"/>
    <p:sldId id="404" r:id="rId39"/>
    <p:sldId id="356" r:id="rId40"/>
    <p:sldId id="406" r:id="rId41"/>
    <p:sldId id="351"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_rels/data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image" Target="../media/image18.png"/><Relationship Id="rId4" Type="http://schemas.openxmlformats.org/officeDocument/2006/relationships/image" Target="../media/image21.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image" Target="../media/image18.png"/><Relationship Id="rId4" Type="http://schemas.openxmlformats.org/officeDocument/2006/relationships/image" Target="../media/image2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22EF5B-70AF-4C3A-AB66-1C467C84F94B}" type="doc">
      <dgm:prSet loTypeId="urn:microsoft.com/office/officeart/2005/8/layout/orgChart1" loCatId="hierarchy" qsTypeId="urn:microsoft.com/office/officeart/2005/8/quickstyle/simple1" qsCatId="simple" csTypeId="urn:microsoft.com/office/officeart/2005/8/colors/accent1_2" csCatId="accent1" phldr="1"/>
      <dgm:spPr>
        <a:scene3d>
          <a:camera prst="orthographicFront">
            <a:rot lat="0" lon="0" rev="0"/>
          </a:camera>
          <a:lightRig rig="soft" dir="t">
            <a:rot lat="0" lon="0" rev="0"/>
          </a:lightRig>
        </a:scene3d>
      </dgm:spPr>
      <dgm:t>
        <a:bodyPr/>
        <a:lstStyle/>
        <a:p>
          <a:endParaRPr lang="fr-FR"/>
        </a:p>
      </dgm:t>
    </dgm:pt>
    <dgm:pt modelId="{8B6C4228-4DB7-4AAF-878D-88853CFA2AAE}">
      <dgm:prSet phldrT="[Texte]"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sz="1800" dirty="0"/>
            <a:t>Les sept fondamentaux de la relation d’aide</a:t>
          </a:r>
        </a:p>
      </dgm:t>
    </dgm:pt>
    <dgm:pt modelId="{4FBBD94B-9629-47C7-B040-84B635C15232}" type="parTrans" cxnId="{19205834-09C9-49D4-91D5-EBDFC89F97B0}">
      <dgm:prSet/>
      <dgm:spPr/>
      <dgm:t>
        <a:bodyPr/>
        <a:lstStyle/>
        <a:p>
          <a:endParaRPr lang="fr-FR" sz="1800"/>
        </a:p>
      </dgm:t>
    </dgm:pt>
    <dgm:pt modelId="{A1722DEF-50A1-4534-A08F-F33A6349C983}" type="sibTrans" cxnId="{19205834-09C9-49D4-91D5-EBDFC89F97B0}">
      <dgm:prSet/>
      <dgm:spPr/>
      <dgm:t>
        <a:bodyPr/>
        <a:lstStyle/>
        <a:p>
          <a:endParaRPr lang="fr-FR" sz="1800"/>
        </a:p>
      </dgm:t>
    </dgm:pt>
    <dgm:pt modelId="{CFB47F79-28A8-472B-8632-B140577B77FB}">
      <dgm:prSet phldrT="[Texte]"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sz="1800" dirty="0"/>
            <a:t>Être là </a:t>
          </a:r>
        </a:p>
        <a:p>
          <a:endParaRPr lang="fr-FR" sz="1800" dirty="0"/>
        </a:p>
        <a:p>
          <a:r>
            <a:rPr lang="fr-FR" sz="1800" dirty="0"/>
            <a:t>Être présent physiquement </a:t>
          </a:r>
        </a:p>
        <a:p>
          <a:r>
            <a:rPr lang="fr-FR" sz="1800" dirty="0"/>
            <a:t>et psychologi-</a:t>
          </a:r>
        </a:p>
        <a:p>
          <a:r>
            <a:rPr lang="fr-FR" sz="1800" dirty="0"/>
            <a:t>quement</a:t>
          </a:r>
        </a:p>
      </dgm:t>
    </dgm:pt>
    <dgm:pt modelId="{42C7C0CB-02A0-45D8-B0BE-16ADD5FFC31A}" type="parTrans" cxnId="{095C73F4-F05E-4CB4-A455-AA146755B1CA}">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fr-FR" sz="1800"/>
        </a:p>
      </dgm:t>
    </dgm:pt>
    <dgm:pt modelId="{8C88C404-FC88-4199-8EC0-AD34FE11A019}" type="sibTrans" cxnId="{095C73F4-F05E-4CB4-A455-AA146755B1CA}">
      <dgm:prSet/>
      <dgm:spPr/>
      <dgm:t>
        <a:bodyPr/>
        <a:lstStyle/>
        <a:p>
          <a:endParaRPr lang="fr-FR" sz="1800"/>
        </a:p>
      </dgm:t>
    </dgm:pt>
    <dgm:pt modelId="{30267537-CB71-4172-980C-61BB7397912F}">
      <dgm:prSet phldrT="[Texte]"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sz="1800" dirty="0"/>
            <a:t>Ecouter</a:t>
          </a:r>
        </a:p>
        <a:p>
          <a:endParaRPr lang="fr-FR" sz="1800" dirty="0"/>
        </a:p>
        <a:p>
          <a:r>
            <a:rPr lang="fr-FR" sz="1800" dirty="0"/>
            <a:t>Être disponible pour accueillir la parole de l’autre</a:t>
          </a:r>
        </a:p>
      </dgm:t>
    </dgm:pt>
    <dgm:pt modelId="{DBAE0673-C434-4397-805A-DCFFA68F4C74}" type="parTrans" cxnId="{012CF9B5-222B-4D46-B094-80198C3D8431}">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fr-FR" sz="1800"/>
        </a:p>
      </dgm:t>
    </dgm:pt>
    <dgm:pt modelId="{D9DED434-185E-4306-8AF4-220644167048}" type="sibTrans" cxnId="{012CF9B5-222B-4D46-B094-80198C3D8431}">
      <dgm:prSet/>
      <dgm:spPr/>
      <dgm:t>
        <a:bodyPr/>
        <a:lstStyle/>
        <a:p>
          <a:endParaRPr lang="fr-FR" sz="1800"/>
        </a:p>
      </dgm:t>
    </dgm:pt>
    <dgm:pt modelId="{F66DC5FE-3098-4EA9-8936-602B2E75B05A}">
      <dgm:prSet phldrT="[Texte]"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sz="1800" dirty="0"/>
            <a:t>Accepter</a:t>
          </a:r>
        </a:p>
        <a:p>
          <a:r>
            <a:rPr lang="fr-FR" sz="1800" dirty="0"/>
            <a:t> </a:t>
          </a:r>
        </a:p>
        <a:p>
          <a:r>
            <a:rPr lang="fr-FR" sz="1800" dirty="0"/>
            <a:t>Être ouvert à l’autre, ne pas attendre qu’il change, accepter de s’occuper de lui</a:t>
          </a:r>
        </a:p>
      </dgm:t>
    </dgm:pt>
    <dgm:pt modelId="{8415D807-BF6D-46DA-A70B-7FAE3B8EB4BF}" type="parTrans" cxnId="{5E773486-10F6-4BFE-9F03-F9B4FBCFF8D9}">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fr-FR" sz="1800"/>
        </a:p>
      </dgm:t>
    </dgm:pt>
    <dgm:pt modelId="{27339594-BE8C-460E-A08A-33CEA0251AB2}" type="sibTrans" cxnId="{5E773486-10F6-4BFE-9F03-F9B4FBCFF8D9}">
      <dgm:prSet/>
      <dgm:spPr/>
      <dgm:t>
        <a:bodyPr/>
        <a:lstStyle/>
        <a:p>
          <a:endParaRPr lang="fr-FR" sz="1800"/>
        </a:p>
      </dgm:t>
    </dgm:pt>
    <dgm:pt modelId="{E75F8C9A-DC91-4F22-B4E5-39728892336D}">
      <dgm:prSet phldrT="[Texte]"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sz="1800" dirty="0"/>
            <a:t>Respecter</a:t>
          </a:r>
        </a:p>
        <a:p>
          <a:r>
            <a:rPr lang="fr-FR" sz="1800" dirty="0"/>
            <a:t> </a:t>
          </a:r>
        </a:p>
        <a:p>
          <a:r>
            <a:rPr lang="fr-FR" sz="1800" dirty="0"/>
            <a:t>Estimer l’autre, le considérer, respecter sa dignité</a:t>
          </a:r>
        </a:p>
      </dgm:t>
    </dgm:pt>
    <dgm:pt modelId="{ABA5C6D6-34A0-4DA9-B06F-7F8D27DC84BD}" type="parTrans" cxnId="{FFCADD12-6CEA-4CF6-A649-8E065EF3243C}">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fr-FR" sz="1800"/>
        </a:p>
      </dgm:t>
    </dgm:pt>
    <dgm:pt modelId="{50C9FDBA-B3E4-4476-A4EA-07AF198FBB76}" type="sibTrans" cxnId="{FFCADD12-6CEA-4CF6-A649-8E065EF3243C}">
      <dgm:prSet/>
      <dgm:spPr/>
      <dgm:t>
        <a:bodyPr/>
        <a:lstStyle/>
        <a:p>
          <a:endParaRPr lang="fr-FR" sz="1800"/>
        </a:p>
      </dgm:t>
    </dgm:pt>
    <dgm:pt modelId="{8CF2EFFD-D15A-4EF1-B19D-D27EE87FFD18}">
      <dgm:prSet phldrT="[Texte]"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sz="1800" dirty="0"/>
            <a:t>Être empathique</a:t>
          </a:r>
        </a:p>
        <a:p>
          <a:endParaRPr lang="fr-FR" sz="1800" dirty="0"/>
        </a:p>
        <a:p>
          <a:r>
            <a:rPr lang="fr-FR" sz="1800" dirty="0"/>
            <a:t>Identifier et </a:t>
          </a:r>
          <a:r>
            <a:rPr lang="fr-FR" sz="1800" dirty="0" err="1"/>
            <a:t>compren</a:t>
          </a:r>
          <a:endParaRPr lang="fr-FR" sz="1800" dirty="0"/>
        </a:p>
        <a:p>
          <a:r>
            <a:rPr lang="fr-FR" sz="1800" dirty="0" err="1"/>
            <a:t>dre</a:t>
          </a:r>
          <a:r>
            <a:rPr lang="fr-FR" sz="1800" dirty="0"/>
            <a:t> la difficulté de l’autre</a:t>
          </a:r>
        </a:p>
      </dgm:t>
    </dgm:pt>
    <dgm:pt modelId="{83A555A5-4C93-464E-A15D-45B0B422AB41}" type="parTrans" cxnId="{DF25D92E-A27A-466D-830B-3D8DB62E2F77}">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fr-FR" sz="1800"/>
        </a:p>
      </dgm:t>
    </dgm:pt>
    <dgm:pt modelId="{1134A052-26C5-4074-A72A-2F032D71F72D}" type="sibTrans" cxnId="{DF25D92E-A27A-466D-830B-3D8DB62E2F77}">
      <dgm:prSet/>
      <dgm:spPr/>
      <dgm:t>
        <a:bodyPr/>
        <a:lstStyle/>
        <a:p>
          <a:endParaRPr lang="fr-FR" sz="1800"/>
        </a:p>
      </dgm:t>
    </dgm:pt>
    <dgm:pt modelId="{ACF927AA-B8A4-4A59-9537-5A436E94E55D}">
      <dgm:prSet phldrT="[Texte]"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sz="1800" dirty="0"/>
            <a:t>Être authentique</a:t>
          </a:r>
        </a:p>
        <a:p>
          <a:endParaRPr lang="fr-FR" sz="1800" dirty="0"/>
        </a:p>
        <a:p>
          <a:r>
            <a:rPr lang="fr-FR" sz="1800" dirty="0"/>
            <a:t>Rester soi même dans la relation, conserver sa spontanéité</a:t>
          </a:r>
        </a:p>
      </dgm:t>
    </dgm:pt>
    <dgm:pt modelId="{D5DE6C58-794F-44E4-AF4B-CD6833701028}" type="parTrans" cxnId="{313311D5-E2BD-445D-BEF0-FF9F198F5F48}">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fr-FR" sz="1800"/>
        </a:p>
      </dgm:t>
    </dgm:pt>
    <dgm:pt modelId="{7DB32CA1-4FF9-4E30-96EF-0A8F97FA75D1}" type="sibTrans" cxnId="{313311D5-E2BD-445D-BEF0-FF9F198F5F48}">
      <dgm:prSet/>
      <dgm:spPr/>
      <dgm:t>
        <a:bodyPr/>
        <a:lstStyle/>
        <a:p>
          <a:endParaRPr lang="fr-FR" sz="1800"/>
        </a:p>
      </dgm:t>
    </dgm:pt>
    <dgm:pt modelId="{89811DB8-606D-4C49-8F23-6628C2C09DE9}">
      <dgm:prSet phldrT="[Texte]"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sz="1800" dirty="0"/>
            <a:t>Être congruent</a:t>
          </a:r>
        </a:p>
        <a:p>
          <a:endParaRPr lang="fr-FR" sz="1800" dirty="0"/>
        </a:p>
        <a:p>
          <a:r>
            <a:rPr lang="fr-FR" sz="1800" dirty="0"/>
            <a:t>Créer une harmonie entre nos pensées, nos paroles et nos actions</a:t>
          </a:r>
        </a:p>
      </dgm:t>
    </dgm:pt>
    <dgm:pt modelId="{BCC1EBA2-B808-4E5A-8537-26061E602FEE}" type="parTrans" cxnId="{A5103FE2-EA7E-45E7-B5C8-E0DB201E1D22}">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fr-FR" sz="1800"/>
        </a:p>
      </dgm:t>
    </dgm:pt>
    <dgm:pt modelId="{896863B4-9C12-4651-849B-3FBB3B24B93D}" type="sibTrans" cxnId="{A5103FE2-EA7E-45E7-B5C8-E0DB201E1D22}">
      <dgm:prSet/>
      <dgm:spPr/>
      <dgm:t>
        <a:bodyPr/>
        <a:lstStyle/>
        <a:p>
          <a:endParaRPr lang="fr-FR" sz="1800"/>
        </a:p>
      </dgm:t>
    </dgm:pt>
    <dgm:pt modelId="{B1AC2987-A52D-4C8F-AEE9-C37C68FFE0C4}" type="pres">
      <dgm:prSet presAssocID="{E622EF5B-70AF-4C3A-AB66-1C467C84F94B}" presName="hierChild1" presStyleCnt="0">
        <dgm:presLayoutVars>
          <dgm:orgChart val="1"/>
          <dgm:chPref val="1"/>
          <dgm:dir/>
          <dgm:animOne val="branch"/>
          <dgm:animLvl val="lvl"/>
          <dgm:resizeHandles/>
        </dgm:presLayoutVars>
      </dgm:prSet>
      <dgm:spPr/>
    </dgm:pt>
    <dgm:pt modelId="{B24CB43D-6FB6-45E4-910F-2EF174D502BA}" type="pres">
      <dgm:prSet presAssocID="{8B6C4228-4DB7-4AAF-878D-88853CFA2AAE}" presName="hierRoot1" presStyleCnt="0">
        <dgm:presLayoutVars>
          <dgm:hierBranch val="init"/>
        </dgm:presLayoutVars>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BBE19016-6377-4307-9E87-013BD0D4FA93}" type="pres">
      <dgm:prSet presAssocID="{8B6C4228-4DB7-4AAF-878D-88853CFA2AAE}" presName="rootComposite1"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B28D7102-0583-44D3-8DB6-DD0494C420A8}" type="pres">
      <dgm:prSet presAssocID="{8B6C4228-4DB7-4AAF-878D-88853CFA2AAE}" presName="rootText1" presStyleLbl="node0" presStyleIdx="0" presStyleCnt="1" custScaleX="195502" custScaleY="260684" custLinFactNeighborY="-10404">
        <dgm:presLayoutVars>
          <dgm:chPref val="3"/>
        </dgm:presLayoutVars>
      </dgm:prSet>
      <dgm:spPr/>
    </dgm:pt>
    <dgm:pt modelId="{3D17F935-6CE5-40C2-B635-205828ED5DBD}" type="pres">
      <dgm:prSet presAssocID="{8B6C4228-4DB7-4AAF-878D-88853CFA2AAE}" presName="rootConnector1" presStyleLbl="node1" presStyleIdx="0" presStyleCnt="0"/>
      <dgm:spPr/>
    </dgm:pt>
    <dgm:pt modelId="{7419C71C-D7E0-4612-8467-A030D0C87404}" type="pres">
      <dgm:prSet presAssocID="{8B6C4228-4DB7-4AAF-878D-88853CFA2AAE}" presName="hierChild2"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99CC937C-80F5-4219-9974-A39024A6393A}" type="pres">
      <dgm:prSet presAssocID="{42C7C0CB-02A0-45D8-B0BE-16ADD5FFC31A}" presName="Name37" presStyleLbl="parChTrans1D2" presStyleIdx="0" presStyleCnt="7"/>
      <dgm:spPr/>
    </dgm:pt>
    <dgm:pt modelId="{99CDD1E5-98EC-42CE-B078-7F00DFBFD0F8}" type="pres">
      <dgm:prSet presAssocID="{CFB47F79-28A8-472B-8632-B140577B77FB}" presName="hierRoot2" presStyleCnt="0">
        <dgm:presLayoutVars>
          <dgm:hierBranch val="init"/>
        </dgm:presLayoutVars>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7AE6A1BB-0F98-4B9D-B6A2-36C85A774F9C}" type="pres">
      <dgm:prSet presAssocID="{CFB47F79-28A8-472B-8632-B140577B77FB}" presName="rootComposit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C3C09844-A785-4419-B7A4-5161B4E2F2B8}" type="pres">
      <dgm:prSet presAssocID="{CFB47F79-28A8-472B-8632-B140577B77FB}" presName="rootText" presStyleLbl="node2" presStyleIdx="0" presStyleCnt="7" custScaleX="130709" custScaleY="454602">
        <dgm:presLayoutVars>
          <dgm:chPref val="3"/>
        </dgm:presLayoutVars>
      </dgm:prSet>
      <dgm:spPr/>
    </dgm:pt>
    <dgm:pt modelId="{D04C77B6-37E0-4445-AE88-9707AE4B5848}" type="pres">
      <dgm:prSet presAssocID="{CFB47F79-28A8-472B-8632-B140577B77FB}" presName="rootConnector" presStyleLbl="node2" presStyleIdx="0" presStyleCnt="7"/>
      <dgm:spPr/>
    </dgm:pt>
    <dgm:pt modelId="{A9C9064B-4E72-49CC-845F-BAADC00E31DA}" type="pres">
      <dgm:prSet presAssocID="{CFB47F79-28A8-472B-8632-B140577B77FB}" presName="hierChild4"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73173155-1338-495B-97CB-63ED9657F050}" type="pres">
      <dgm:prSet presAssocID="{CFB47F79-28A8-472B-8632-B140577B77FB}" presName="hierChild5"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B224C46E-543F-474B-AB89-BE8CA2E3DECD}" type="pres">
      <dgm:prSet presAssocID="{DBAE0673-C434-4397-805A-DCFFA68F4C74}" presName="Name37" presStyleLbl="parChTrans1D2" presStyleIdx="1" presStyleCnt="7"/>
      <dgm:spPr/>
    </dgm:pt>
    <dgm:pt modelId="{D0A9E851-BBD0-4287-806B-A0E39AF0C2BC}" type="pres">
      <dgm:prSet presAssocID="{30267537-CB71-4172-980C-61BB7397912F}" presName="hierRoot2" presStyleCnt="0">
        <dgm:presLayoutVars>
          <dgm:hierBranch val="init"/>
        </dgm:presLayoutVars>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A8EC9D56-D976-49F7-9BF4-79A41240C72A}" type="pres">
      <dgm:prSet presAssocID="{30267537-CB71-4172-980C-61BB7397912F}" presName="rootComposit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44139165-7DC9-4130-A649-05C761C92401}" type="pres">
      <dgm:prSet presAssocID="{30267537-CB71-4172-980C-61BB7397912F}" presName="rootText" presStyleLbl="node2" presStyleIdx="1" presStyleCnt="7" custScaleY="443999">
        <dgm:presLayoutVars>
          <dgm:chPref val="3"/>
        </dgm:presLayoutVars>
      </dgm:prSet>
      <dgm:spPr/>
    </dgm:pt>
    <dgm:pt modelId="{ABD55A50-6D9E-48AC-84CA-F2124C9D5F8A}" type="pres">
      <dgm:prSet presAssocID="{30267537-CB71-4172-980C-61BB7397912F}" presName="rootConnector" presStyleLbl="node2" presStyleIdx="1" presStyleCnt="7"/>
      <dgm:spPr/>
    </dgm:pt>
    <dgm:pt modelId="{DD23550C-13F9-45C8-85CC-F4C9D5423FE8}" type="pres">
      <dgm:prSet presAssocID="{30267537-CB71-4172-980C-61BB7397912F}" presName="hierChild4"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F1D07326-ED7A-470D-977C-80824DA0142C}" type="pres">
      <dgm:prSet presAssocID="{30267537-CB71-4172-980C-61BB7397912F}" presName="hierChild5"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C068C61F-FAEA-4B5E-A490-701CD5D56868}" type="pres">
      <dgm:prSet presAssocID="{8415D807-BF6D-46DA-A70B-7FAE3B8EB4BF}" presName="Name37" presStyleLbl="parChTrans1D2" presStyleIdx="2" presStyleCnt="7"/>
      <dgm:spPr/>
    </dgm:pt>
    <dgm:pt modelId="{FB438373-D6E2-40FB-836E-70DFDA185D0E}" type="pres">
      <dgm:prSet presAssocID="{F66DC5FE-3098-4EA9-8936-602B2E75B05A}" presName="hierRoot2" presStyleCnt="0">
        <dgm:presLayoutVars>
          <dgm:hierBranch val="init"/>
        </dgm:presLayoutVars>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EE1AF0BE-6250-4602-997F-5A6DF6EF510C}" type="pres">
      <dgm:prSet presAssocID="{F66DC5FE-3098-4EA9-8936-602B2E75B05A}" presName="rootComposit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946E86E9-958F-4ABC-866D-0BF7FABE5B8D}" type="pres">
      <dgm:prSet presAssocID="{F66DC5FE-3098-4EA9-8936-602B2E75B05A}" presName="rootText" presStyleLbl="node2" presStyleIdx="2" presStyleCnt="7" custScaleX="112535" custScaleY="442867">
        <dgm:presLayoutVars>
          <dgm:chPref val="3"/>
        </dgm:presLayoutVars>
      </dgm:prSet>
      <dgm:spPr/>
    </dgm:pt>
    <dgm:pt modelId="{081A6EEB-6430-4502-9F27-E975F40F3C84}" type="pres">
      <dgm:prSet presAssocID="{F66DC5FE-3098-4EA9-8936-602B2E75B05A}" presName="rootConnector" presStyleLbl="node2" presStyleIdx="2" presStyleCnt="7"/>
      <dgm:spPr/>
    </dgm:pt>
    <dgm:pt modelId="{4AA45E81-2D56-4977-9E85-62FAA713A685}" type="pres">
      <dgm:prSet presAssocID="{F66DC5FE-3098-4EA9-8936-602B2E75B05A}" presName="hierChild4"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ECCE50BC-DE2A-47E1-8495-8B0E9E4DEEC2}" type="pres">
      <dgm:prSet presAssocID="{F66DC5FE-3098-4EA9-8936-602B2E75B05A}" presName="hierChild5"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E0B9631C-AB64-45FB-A40D-FDA6F3EC82F8}" type="pres">
      <dgm:prSet presAssocID="{ABA5C6D6-34A0-4DA9-B06F-7F8D27DC84BD}" presName="Name37" presStyleLbl="parChTrans1D2" presStyleIdx="3" presStyleCnt="7"/>
      <dgm:spPr/>
    </dgm:pt>
    <dgm:pt modelId="{81D1A2CC-D91A-4A4B-98CA-173B279FE7ED}" type="pres">
      <dgm:prSet presAssocID="{E75F8C9A-DC91-4F22-B4E5-39728892336D}" presName="hierRoot2" presStyleCnt="0">
        <dgm:presLayoutVars>
          <dgm:hierBranch val="init"/>
        </dgm:presLayoutVars>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2D0AE426-E5DC-4CE8-9D92-B6A630C03F7F}" type="pres">
      <dgm:prSet presAssocID="{E75F8C9A-DC91-4F22-B4E5-39728892336D}" presName="rootComposit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AB9C2433-DBDB-4D9B-ACA0-03AB6EAC3BC1}" type="pres">
      <dgm:prSet presAssocID="{E75F8C9A-DC91-4F22-B4E5-39728892336D}" presName="rootText" presStyleLbl="node2" presStyleIdx="3" presStyleCnt="7" custScaleY="444862">
        <dgm:presLayoutVars>
          <dgm:chPref val="3"/>
        </dgm:presLayoutVars>
      </dgm:prSet>
      <dgm:spPr/>
    </dgm:pt>
    <dgm:pt modelId="{47266C5F-DA65-4B00-85F2-C6052ABDFF6E}" type="pres">
      <dgm:prSet presAssocID="{E75F8C9A-DC91-4F22-B4E5-39728892336D}" presName="rootConnector" presStyleLbl="node2" presStyleIdx="3" presStyleCnt="7"/>
      <dgm:spPr/>
    </dgm:pt>
    <dgm:pt modelId="{DC3ED132-9C58-4D7B-A800-45121117043D}" type="pres">
      <dgm:prSet presAssocID="{E75F8C9A-DC91-4F22-B4E5-39728892336D}" presName="hierChild4"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D90E4301-12FF-420E-9782-A6B16E20A69B}" type="pres">
      <dgm:prSet presAssocID="{E75F8C9A-DC91-4F22-B4E5-39728892336D}" presName="hierChild5"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E4035557-A34C-4935-8EF3-F5D6AF039239}" type="pres">
      <dgm:prSet presAssocID="{83A555A5-4C93-464E-A15D-45B0B422AB41}" presName="Name37" presStyleLbl="parChTrans1D2" presStyleIdx="4" presStyleCnt="7"/>
      <dgm:spPr/>
    </dgm:pt>
    <dgm:pt modelId="{90746A01-67FC-42EF-9209-A2EB4A51E06D}" type="pres">
      <dgm:prSet presAssocID="{8CF2EFFD-D15A-4EF1-B19D-D27EE87FFD18}" presName="hierRoot2" presStyleCnt="0">
        <dgm:presLayoutVars>
          <dgm:hierBranch val="init"/>
        </dgm:presLayoutVars>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84D121D4-B03E-448B-B797-E6986B18C2F3}" type="pres">
      <dgm:prSet presAssocID="{8CF2EFFD-D15A-4EF1-B19D-D27EE87FFD18}" presName="rootComposit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25625F49-98F7-4DC7-8007-7FAEB12001B7}" type="pres">
      <dgm:prSet presAssocID="{8CF2EFFD-D15A-4EF1-B19D-D27EE87FFD18}" presName="rootText" presStyleLbl="node2" presStyleIdx="4" presStyleCnt="7" custScaleY="443195">
        <dgm:presLayoutVars>
          <dgm:chPref val="3"/>
        </dgm:presLayoutVars>
      </dgm:prSet>
      <dgm:spPr/>
    </dgm:pt>
    <dgm:pt modelId="{465B3A73-2763-4C7B-A3C3-5B9E23AD1C3F}" type="pres">
      <dgm:prSet presAssocID="{8CF2EFFD-D15A-4EF1-B19D-D27EE87FFD18}" presName="rootConnector" presStyleLbl="node2" presStyleIdx="4" presStyleCnt="7"/>
      <dgm:spPr/>
    </dgm:pt>
    <dgm:pt modelId="{DDABFEE8-4831-49C0-A0B8-BAF49D07BBB7}" type="pres">
      <dgm:prSet presAssocID="{8CF2EFFD-D15A-4EF1-B19D-D27EE87FFD18}" presName="hierChild4"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651E8197-165B-4D07-9A70-633D4AB377AD}" type="pres">
      <dgm:prSet presAssocID="{8CF2EFFD-D15A-4EF1-B19D-D27EE87FFD18}" presName="hierChild5"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D254112D-B857-4C69-9A06-DAA5F4644E44}" type="pres">
      <dgm:prSet presAssocID="{D5DE6C58-794F-44E4-AF4B-CD6833701028}" presName="Name37" presStyleLbl="parChTrans1D2" presStyleIdx="5" presStyleCnt="7"/>
      <dgm:spPr/>
    </dgm:pt>
    <dgm:pt modelId="{603CA8AC-08C4-4931-9920-235F10CB952A}" type="pres">
      <dgm:prSet presAssocID="{ACF927AA-B8A4-4A59-9537-5A436E94E55D}" presName="hierRoot2" presStyleCnt="0">
        <dgm:presLayoutVars>
          <dgm:hierBranch val="init"/>
        </dgm:presLayoutVars>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A594A3C0-297F-4EAF-BBE6-5AF80AC16428}" type="pres">
      <dgm:prSet presAssocID="{ACF927AA-B8A4-4A59-9537-5A436E94E55D}" presName="rootComposit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0E2D761A-03D6-4782-A02B-35F32D1B44FA}" type="pres">
      <dgm:prSet presAssocID="{ACF927AA-B8A4-4A59-9537-5A436E94E55D}" presName="rootText" presStyleLbl="node2" presStyleIdx="5" presStyleCnt="7" custScaleX="111848" custScaleY="453361" custLinFactNeighborX="2585" custLinFactNeighborY="-5170">
        <dgm:presLayoutVars>
          <dgm:chPref val="3"/>
        </dgm:presLayoutVars>
      </dgm:prSet>
      <dgm:spPr/>
    </dgm:pt>
    <dgm:pt modelId="{F9D408E5-DF22-4ED7-B43D-8BB28098AFBF}" type="pres">
      <dgm:prSet presAssocID="{ACF927AA-B8A4-4A59-9537-5A436E94E55D}" presName="rootConnector" presStyleLbl="node2" presStyleIdx="5" presStyleCnt="7"/>
      <dgm:spPr/>
    </dgm:pt>
    <dgm:pt modelId="{3AC0E5CA-0C1C-41EC-AF78-8EA3D6084C9D}" type="pres">
      <dgm:prSet presAssocID="{ACF927AA-B8A4-4A59-9537-5A436E94E55D}" presName="hierChild4"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8AAA682E-97EF-4609-B75A-B59CBA7F5440}" type="pres">
      <dgm:prSet presAssocID="{ACF927AA-B8A4-4A59-9537-5A436E94E55D}" presName="hierChild5"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E592424B-06FF-4EAB-B7CD-4BAB28FBD9DA}" type="pres">
      <dgm:prSet presAssocID="{BCC1EBA2-B808-4E5A-8537-26061E602FEE}" presName="Name37" presStyleLbl="parChTrans1D2" presStyleIdx="6" presStyleCnt="7"/>
      <dgm:spPr/>
    </dgm:pt>
    <dgm:pt modelId="{066DD461-E6F8-4879-B782-227587DAFEF5}" type="pres">
      <dgm:prSet presAssocID="{89811DB8-606D-4C49-8F23-6628C2C09DE9}" presName="hierRoot2" presStyleCnt="0">
        <dgm:presLayoutVars>
          <dgm:hierBranch val="init"/>
        </dgm:presLayoutVars>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62E1D86B-5C3E-4757-A0F5-D6FA2EE8E239}" type="pres">
      <dgm:prSet presAssocID="{89811DB8-606D-4C49-8F23-6628C2C09DE9}" presName="rootComposit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8338FC8A-154F-4E88-9681-FBC7F307DD3E}" type="pres">
      <dgm:prSet presAssocID="{89811DB8-606D-4C49-8F23-6628C2C09DE9}" presName="rootText" presStyleLbl="node2" presStyleIdx="6" presStyleCnt="7" custScaleX="113016" custScaleY="447471">
        <dgm:presLayoutVars>
          <dgm:chPref val="3"/>
        </dgm:presLayoutVars>
      </dgm:prSet>
      <dgm:spPr/>
    </dgm:pt>
    <dgm:pt modelId="{9EFC5DA5-8BC0-4430-98A0-70223082AEAF}" type="pres">
      <dgm:prSet presAssocID="{89811DB8-606D-4C49-8F23-6628C2C09DE9}" presName="rootConnector" presStyleLbl="node2" presStyleIdx="6" presStyleCnt="7"/>
      <dgm:spPr/>
    </dgm:pt>
    <dgm:pt modelId="{F2962893-6A66-4A8E-9BC3-5209D2125278}" type="pres">
      <dgm:prSet presAssocID="{89811DB8-606D-4C49-8F23-6628C2C09DE9}" presName="hierChild4"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19916D4C-73A1-4ED9-A2E5-3540EA02008A}" type="pres">
      <dgm:prSet presAssocID="{89811DB8-606D-4C49-8F23-6628C2C09DE9}" presName="hierChild5"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8156D9A3-B173-4499-A95E-1C030F589695}" type="pres">
      <dgm:prSet presAssocID="{8B6C4228-4DB7-4AAF-878D-88853CFA2AAE}" presName="hierChild3"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Lst>
  <dgm:cxnLst>
    <dgm:cxn modelId="{377F080B-5738-4331-9D6B-DBF3521B5CB0}" type="presOf" srcId="{89811DB8-606D-4C49-8F23-6628C2C09DE9}" destId="{8338FC8A-154F-4E88-9681-FBC7F307DD3E}" srcOrd="0" destOrd="0" presId="urn:microsoft.com/office/officeart/2005/8/layout/orgChart1"/>
    <dgm:cxn modelId="{FFCADD12-6CEA-4CF6-A649-8E065EF3243C}" srcId="{8B6C4228-4DB7-4AAF-878D-88853CFA2AAE}" destId="{E75F8C9A-DC91-4F22-B4E5-39728892336D}" srcOrd="3" destOrd="0" parTransId="{ABA5C6D6-34A0-4DA9-B06F-7F8D27DC84BD}" sibTransId="{50C9FDBA-B3E4-4476-A4EA-07AF198FBB76}"/>
    <dgm:cxn modelId="{DE15F21B-5825-47B5-BCF5-BB9EE46DDA14}" type="presOf" srcId="{83A555A5-4C93-464E-A15D-45B0B422AB41}" destId="{E4035557-A34C-4935-8EF3-F5D6AF039239}" srcOrd="0" destOrd="0" presId="urn:microsoft.com/office/officeart/2005/8/layout/orgChart1"/>
    <dgm:cxn modelId="{F2906E1C-8378-4C6A-B566-60B40C981105}" type="presOf" srcId="{8B6C4228-4DB7-4AAF-878D-88853CFA2AAE}" destId="{B28D7102-0583-44D3-8DB6-DD0494C420A8}" srcOrd="0" destOrd="0" presId="urn:microsoft.com/office/officeart/2005/8/layout/orgChart1"/>
    <dgm:cxn modelId="{DF25D92E-A27A-466D-830B-3D8DB62E2F77}" srcId="{8B6C4228-4DB7-4AAF-878D-88853CFA2AAE}" destId="{8CF2EFFD-D15A-4EF1-B19D-D27EE87FFD18}" srcOrd="4" destOrd="0" parTransId="{83A555A5-4C93-464E-A15D-45B0B422AB41}" sibTransId="{1134A052-26C5-4074-A72A-2F032D71F72D}"/>
    <dgm:cxn modelId="{19205834-09C9-49D4-91D5-EBDFC89F97B0}" srcId="{E622EF5B-70AF-4C3A-AB66-1C467C84F94B}" destId="{8B6C4228-4DB7-4AAF-878D-88853CFA2AAE}" srcOrd="0" destOrd="0" parTransId="{4FBBD94B-9629-47C7-B040-84B635C15232}" sibTransId="{A1722DEF-50A1-4534-A08F-F33A6349C983}"/>
    <dgm:cxn modelId="{5AF12439-266D-4FF0-83A2-E5DF05D11EAD}" type="presOf" srcId="{ABA5C6D6-34A0-4DA9-B06F-7F8D27DC84BD}" destId="{E0B9631C-AB64-45FB-A40D-FDA6F3EC82F8}" srcOrd="0" destOrd="0" presId="urn:microsoft.com/office/officeart/2005/8/layout/orgChart1"/>
    <dgm:cxn modelId="{2F714E47-00ED-4A59-AC81-285F7934CF4A}" type="presOf" srcId="{CFB47F79-28A8-472B-8632-B140577B77FB}" destId="{C3C09844-A785-4419-B7A4-5161B4E2F2B8}" srcOrd="0" destOrd="0" presId="urn:microsoft.com/office/officeart/2005/8/layout/orgChart1"/>
    <dgm:cxn modelId="{4D9F5067-F809-4CAB-887A-0F33898E3C3B}" type="presOf" srcId="{ACF927AA-B8A4-4A59-9537-5A436E94E55D}" destId="{F9D408E5-DF22-4ED7-B43D-8BB28098AFBF}" srcOrd="1" destOrd="0" presId="urn:microsoft.com/office/officeart/2005/8/layout/orgChart1"/>
    <dgm:cxn modelId="{E7B2F848-4976-46AC-9F9F-AE726843894D}" type="presOf" srcId="{30267537-CB71-4172-980C-61BB7397912F}" destId="{44139165-7DC9-4130-A649-05C761C92401}" srcOrd="0" destOrd="0" presId="urn:microsoft.com/office/officeart/2005/8/layout/orgChart1"/>
    <dgm:cxn modelId="{71AABC6A-45F5-4D6A-B973-26CDE07B0D51}" type="presOf" srcId="{8CF2EFFD-D15A-4EF1-B19D-D27EE87FFD18}" destId="{465B3A73-2763-4C7B-A3C3-5B9E23AD1C3F}" srcOrd="1" destOrd="0" presId="urn:microsoft.com/office/officeart/2005/8/layout/orgChart1"/>
    <dgm:cxn modelId="{D62D1475-DAD2-4919-830F-1C00A9190367}" type="presOf" srcId="{D5DE6C58-794F-44E4-AF4B-CD6833701028}" destId="{D254112D-B857-4C69-9A06-DAA5F4644E44}" srcOrd="0" destOrd="0" presId="urn:microsoft.com/office/officeart/2005/8/layout/orgChart1"/>
    <dgm:cxn modelId="{C573EA7A-4C5C-4DC7-BF58-54CD90A6A5C0}" type="presOf" srcId="{E75F8C9A-DC91-4F22-B4E5-39728892336D}" destId="{AB9C2433-DBDB-4D9B-ACA0-03AB6EAC3BC1}" srcOrd="0" destOrd="0" presId="urn:microsoft.com/office/officeart/2005/8/layout/orgChart1"/>
    <dgm:cxn modelId="{885F7A7E-F652-4B97-8AF1-1D162B9B9ECA}" type="presOf" srcId="{8415D807-BF6D-46DA-A70B-7FAE3B8EB4BF}" destId="{C068C61F-FAEA-4B5E-A490-701CD5D56868}" srcOrd="0" destOrd="0" presId="urn:microsoft.com/office/officeart/2005/8/layout/orgChart1"/>
    <dgm:cxn modelId="{C3A13780-1032-4561-8159-BB59C5F01288}" type="presOf" srcId="{BCC1EBA2-B808-4E5A-8537-26061E602FEE}" destId="{E592424B-06FF-4EAB-B7CD-4BAB28FBD9DA}" srcOrd="0" destOrd="0" presId="urn:microsoft.com/office/officeart/2005/8/layout/orgChart1"/>
    <dgm:cxn modelId="{10449981-EBA1-4D2F-AE81-AED29C9FCBAA}" type="presOf" srcId="{E75F8C9A-DC91-4F22-B4E5-39728892336D}" destId="{47266C5F-DA65-4B00-85F2-C6052ABDFF6E}" srcOrd="1" destOrd="0" presId="urn:microsoft.com/office/officeart/2005/8/layout/orgChart1"/>
    <dgm:cxn modelId="{5E773486-10F6-4BFE-9F03-F9B4FBCFF8D9}" srcId="{8B6C4228-4DB7-4AAF-878D-88853CFA2AAE}" destId="{F66DC5FE-3098-4EA9-8936-602B2E75B05A}" srcOrd="2" destOrd="0" parTransId="{8415D807-BF6D-46DA-A70B-7FAE3B8EB4BF}" sibTransId="{27339594-BE8C-460E-A08A-33CEA0251AB2}"/>
    <dgm:cxn modelId="{05953589-8825-4796-9AD6-D38FD05DB3D9}" type="presOf" srcId="{F66DC5FE-3098-4EA9-8936-602B2E75B05A}" destId="{946E86E9-958F-4ABC-866D-0BF7FABE5B8D}" srcOrd="0" destOrd="0" presId="urn:microsoft.com/office/officeart/2005/8/layout/orgChart1"/>
    <dgm:cxn modelId="{24917A89-82E2-4795-994B-DF0CCF355C17}" type="presOf" srcId="{F66DC5FE-3098-4EA9-8936-602B2E75B05A}" destId="{081A6EEB-6430-4502-9F27-E975F40F3C84}" srcOrd="1" destOrd="0" presId="urn:microsoft.com/office/officeart/2005/8/layout/orgChart1"/>
    <dgm:cxn modelId="{254AAE8B-9F3A-4C3A-9B76-88AA23A111FD}" type="presOf" srcId="{30267537-CB71-4172-980C-61BB7397912F}" destId="{ABD55A50-6D9E-48AC-84CA-F2124C9D5F8A}" srcOrd="1" destOrd="0" presId="urn:microsoft.com/office/officeart/2005/8/layout/orgChart1"/>
    <dgm:cxn modelId="{310F759F-09DC-4404-A008-806B3FC772CB}" type="presOf" srcId="{8CF2EFFD-D15A-4EF1-B19D-D27EE87FFD18}" destId="{25625F49-98F7-4DC7-8007-7FAEB12001B7}" srcOrd="0" destOrd="0" presId="urn:microsoft.com/office/officeart/2005/8/layout/orgChart1"/>
    <dgm:cxn modelId="{F84630AC-88AC-4ADB-892C-601FD1874C5E}" type="presOf" srcId="{42C7C0CB-02A0-45D8-B0BE-16ADD5FFC31A}" destId="{99CC937C-80F5-4219-9974-A39024A6393A}" srcOrd="0" destOrd="0" presId="urn:microsoft.com/office/officeart/2005/8/layout/orgChart1"/>
    <dgm:cxn modelId="{012CF9B5-222B-4D46-B094-80198C3D8431}" srcId="{8B6C4228-4DB7-4AAF-878D-88853CFA2AAE}" destId="{30267537-CB71-4172-980C-61BB7397912F}" srcOrd="1" destOrd="0" parTransId="{DBAE0673-C434-4397-805A-DCFFA68F4C74}" sibTransId="{D9DED434-185E-4306-8AF4-220644167048}"/>
    <dgm:cxn modelId="{95407EB7-8015-4136-A2B4-D7CE50166CA7}" type="presOf" srcId="{DBAE0673-C434-4397-805A-DCFFA68F4C74}" destId="{B224C46E-543F-474B-AB89-BE8CA2E3DECD}" srcOrd="0" destOrd="0" presId="urn:microsoft.com/office/officeart/2005/8/layout/orgChart1"/>
    <dgm:cxn modelId="{5B2475C5-38CF-444B-BBF5-43E74A6C2293}" type="presOf" srcId="{CFB47F79-28A8-472B-8632-B140577B77FB}" destId="{D04C77B6-37E0-4445-AE88-9707AE4B5848}" srcOrd="1" destOrd="0" presId="urn:microsoft.com/office/officeart/2005/8/layout/orgChart1"/>
    <dgm:cxn modelId="{313311D5-E2BD-445D-BEF0-FF9F198F5F48}" srcId="{8B6C4228-4DB7-4AAF-878D-88853CFA2AAE}" destId="{ACF927AA-B8A4-4A59-9537-5A436E94E55D}" srcOrd="5" destOrd="0" parTransId="{D5DE6C58-794F-44E4-AF4B-CD6833701028}" sibTransId="{7DB32CA1-4FF9-4E30-96EF-0A8F97FA75D1}"/>
    <dgm:cxn modelId="{A5103FE2-EA7E-45E7-B5C8-E0DB201E1D22}" srcId="{8B6C4228-4DB7-4AAF-878D-88853CFA2AAE}" destId="{89811DB8-606D-4C49-8F23-6628C2C09DE9}" srcOrd="6" destOrd="0" parTransId="{BCC1EBA2-B808-4E5A-8537-26061E602FEE}" sibTransId="{896863B4-9C12-4651-849B-3FBB3B24B93D}"/>
    <dgm:cxn modelId="{095C73F4-F05E-4CB4-A455-AA146755B1CA}" srcId="{8B6C4228-4DB7-4AAF-878D-88853CFA2AAE}" destId="{CFB47F79-28A8-472B-8632-B140577B77FB}" srcOrd="0" destOrd="0" parTransId="{42C7C0CB-02A0-45D8-B0BE-16ADD5FFC31A}" sibTransId="{8C88C404-FC88-4199-8EC0-AD34FE11A019}"/>
    <dgm:cxn modelId="{CFA32EF7-20F8-4DF4-9E8E-11D2CC166499}" type="presOf" srcId="{ACF927AA-B8A4-4A59-9537-5A436E94E55D}" destId="{0E2D761A-03D6-4782-A02B-35F32D1B44FA}" srcOrd="0" destOrd="0" presId="urn:microsoft.com/office/officeart/2005/8/layout/orgChart1"/>
    <dgm:cxn modelId="{E39B04F8-4DBB-451E-9288-CE96A78BA39F}" type="presOf" srcId="{E622EF5B-70AF-4C3A-AB66-1C467C84F94B}" destId="{B1AC2987-A52D-4C8F-AEE9-C37C68FFE0C4}" srcOrd="0" destOrd="0" presId="urn:microsoft.com/office/officeart/2005/8/layout/orgChart1"/>
    <dgm:cxn modelId="{1BDBF6FD-E0E7-4DF8-A304-AED55DC9B468}" type="presOf" srcId="{8B6C4228-4DB7-4AAF-878D-88853CFA2AAE}" destId="{3D17F935-6CE5-40C2-B635-205828ED5DBD}" srcOrd="1" destOrd="0" presId="urn:microsoft.com/office/officeart/2005/8/layout/orgChart1"/>
    <dgm:cxn modelId="{DD7E7CFE-3DCE-448F-BA60-781F0E871493}" type="presOf" srcId="{89811DB8-606D-4C49-8F23-6628C2C09DE9}" destId="{9EFC5DA5-8BC0-4430-98A0-70223082AEAF}" srcOrd="1" destOrd="0" presId="urn:microsoft.com/office/officeart/2005/8/layout/orgChart1"/>
    <dgm:cxn modelId="{FD82F78E-2135-436A-AF30-7519CD7BBF57}" type="presParOf" srcId="{B1AC2987-A52D-4C8F-AEE9-C37C68FFE0C4}" destId="{B24CB43D-6FB6-45E4-910F-2EF174D502BA}" srcOrd="0" destOrd="0" presId="urn:microsoft.com/office/officeart/2005/8/layout/orgChart1"/>
    <dgm:cxn modelId="{F47959BE-E81D-4871-BA66-BA8F3148FF8D}" type="presParOf" srcId="{B24CB43D-6FB6-45E4-910F-2EF174D502BA}" destId="{BBE19016-6377-4307-9E87-013BD0D4FA93}" srcOrd="0" destOrd="0" presId="urn:microsoft.com/office/officeart/2005/8/layout/orgChart1"/>
    <dgm:cxn modelId="{A4720BFB-E894-4C35-B73C-5BE26EEE9C56}" type="presParOf" srcId="{BBE19016-6377-4307-9E87-013BD0D4FA93}" destId="{B28D7102-0583-44D3-8DB6-DD0494C420A8}" srcOrd="0" destOrd="0" presId="urn:microsoft.com/office/officeart/2005/8/layout/orgChart1"/>
    <dgm:cxn modelId="{5DAF476E-AE47-43C0-A179-3491AB94C9F5}" type="presParOf" srcId="{BBE19016-6377-4307-9E87-013BD0D4FA93}" destId="{3D17F935-6CE5-40C2-B635-205828ED5DBD}" srcOrd="1" destOrd="0" presId="urn:microsoft.com/office/officeart/2005/8/layout/orgChart1"/>
    <dgm:cxn modelId="{471550FB-02B7-4D49-94F1-3010BD43D71D}" type="presParOf" srcId="{B24CB43D-6FB6-45E4-910F-2EF174D502BA}" destId="{7419C71C-D7E0-4612-8467-A030D0C87404}" srcOrd="1" destOrd="0" presId="urn:microsoft.com/office/officeart/2005/8/layout/orgChart1"/>
    <dgm:cxn modelId="{11036DC8-A3EA-4319-92F8-80385545948A}" type="presParOf" srcId="{7419C71C-D7E0-4612-8467-A030D0C87404}" destId="{99CC937C-80F5-4219-9974-A39024A6393A}" srcOrd="0" destOrd="0" presId="urn:microsoft.com/office/officeart/2005/8/layout/orgChart1"/>
    <dgm:cxn modelId="{E9C4E8F0-6FEA-4DFF-9F0A-7EF54A7D787C}" type="presParOf" srcId="{7419C71C-D7E0-4612-8467-A030D0C87404}" destId="{99CDD1E5-98EC-42CE-B078-7F00DFBFD0F8}" srcOrd="1" destOrd="0" presId="urn:microsoft.com/office/officeart/2005/8/layout/orgChart1"/>
    <dgm:cxn modelId="{11948C7D-0D8F-4F2E-9353-BEF2402C1762}" type="presParOf" srcId="{99CDD1E5-98EC-42CE-B078-7F00DFBFD0F8}" destId="{7AE6A1BB-0F98-4B9D-B6A2-36C85A774F9C}" srcOrd="0" destOrd="0" presId="urn:microsoft.com/office/officeart/2005/8/layout/orgChart1"/>
    <dgm:cxn modelId="{B4DAB1BA-835C-425D-8B34-E443CB152BFF}" type="presParOf" srcId="{7AE6A1BB-0F98-4B9D-B6A2-36C85A774F9C}" destId="{C3C09844-A785-4419-B7A4-5161B4E2F2B8}" srcOrd="0" destOrd="0" presId="urn:microsoft.com/office/officeart/2005/8/layout/orgChart1"/>
    <dgm:cxn modelId="{C0B2E655-12F9-4E79-8D4E-54DAC682B6D1}" type="presParOf" srcId="{7AE6A1BB-0F98-4B9D-B6A2-36C85A774F9C}" destId="{D04C77B6-37E0-4445-AE88-9707AE4B5848}" srcOrd="1" destOrd="0" presId="urn:microsoft.com/office/officeart/2005/8/layout/orgChart1"/>
    <dgm:cxn modelId="{BA370F4B-A707-449E-A95A-2028E7A15F84}" type="presParOf" srcId="{99CDD1E5-98EC-42CE-B078-7F00DFBFD0F8}" destId="{A9C9064B-4E72-49CC-845F-BAADC00E31DA}" srcOrd="1" destOrd="0" presId="urn:microsoft.com/office/officeart/2005/8/layout/orgChart1"/>
    <dgm:cxn modelId="{58D7C757-F4D5-4AD2-9AA8-D95CAF574B57}" type="presParOf" srcId="{99CDD1E5-98EC-42CE-B078-7F00DFBFD0F8}" destId="{73173155-1338-495B-97CB-63ED9657F050}" srcOrd="2" destOrd="0" presId="urn:microsoft.com/office/officeart/2005/8/layout/orgChart1"/>
    <dgm:cxn modelId="{2FCFABD3-5BA0-4120-AB43-6B91DF657272}" type="presParOf" srcId="{7419C71C-D7E0-4612-8467-A030D0C87404}" destId="{B224C46E-543F-474B-AB89-BE8CA2E3DECD}" srcOrd="2" destOrd="0" presId="urn:microsoft.com/office/officeart/2005/8/layout/orgChart1"/>
    <dgm:cxn modelId="{995B0E51-CFDD-45F3-910E-954D02BA591E}" type="presParOf" srcId="{7419C71C-D7E0-4612-8467-A030D0C87404}" destId="{D0A9E851-BBD0-4287-806B-A0E39AF0C2BC}" srcOrd="3" destOrd="0" presId="urn:microsoft.com/office/officeart/2005/8/layout/orgChart1"/>
    <dgm:cxn modelId="{568B9CFD-F7C1-4DC3-954F-63C8DE044DF0}" type="presParOf" srcId="{D0A9E851-BBD0-4287-806B-A0E39AF0C2BC}" destId="{A8EC9D56-D976-49F7-9BF4-79A41240C72A}" srcOrd="0" destOrd="0" presId="urn:microsoft.com/office/officeart/2005/8/layout/orgChart1"/>
    <dgm:cxn modelId="{A41A6B8E-CAA9-4B05-921B-411486A97A1E}" type="presParOf" srcId="{A8EC9D56-D976-49F7-9BF4-79A41240C72A}" destId="{44139165-7DC9-4130-A649-05C761C92401}" srcOrd="0" destOrd="0" presId="urn:microsoft.com/office/officeart/2005/8/layout/orgChart1"/>
    <dgm:cxn modelId="{CD356E6A-EE38-40C5-9567-A529F9C02F03}" type="presParOf" srcId="{A8EC9D56-D976-49F7-9BF4-79A41240C72A}" destId="{ABD55A50-6D9E-48AC-84CA-F2124C9D5F8A}" srcOrd="1" destOrd="0" presId="urn:microsoft.com/office/officeart/2005/8/layout/orgChart1"/>
    <dgm:cxn modelId="{A5D6919F-0122-4CBB-B53B-5AF5CA7DE999}" type="presParOf" srcId="{D0A9E851-BBD0-4287-806B-A0E39AF0C2BC}" destId="{DD23550C-13F9-45C8-85CC-F4C9D5423FE8}" srcOrd="1" destOrd="0" presId="urn:microsoft.com/office/officeart/2005/8/layout/orgChart1"/>
    <dgm:cxn modelId="{F07585DD-A4E9-44FC-B3E2-3C9F4789FBB2}" type="presParOf" srcId="{D0A9E851-BBD0-4287-806B-A0E39AF0C2BC}" destId="{F1D07326-ED7A-470D-977C-80824DA0142C}" srcOrd="2" destOrd="0" presId="urn:microsoft.com/office/officeart/2005/8/layout/orgChart1"/>
    <dgm:cxn modelId="{D5AD0BDF-FCC6-47E7-AFAB-EB73357BE217}" type="presParOf" srcId="{7419C71C-D7E0-4612-8467-A030D0C87404}" destId="{C068C61F-FAEA-4B5E-A490-701CD5D56868}" srcOrd="4" destOrd="0" presId="urn:microsoft.com/office/officeart/2005/8/layout/orgChart1"/>
    <dgm:cxn modelId="{366F4173-A982-4314-8D09-7B676203BC00}" type="presParOf" srcId="{7419C71C-D7E0-4612-8467-A030D0C87404}" destId="{FB438373-D6E2-40FB-836E-70DFDA185D0E}" srcOrd="5" destOrd="0" presId="urn:microsoft.com/office/officeart/2005/8/layout/orgChart1"/>
    <dgm:cxn modelId="{84DCD2BC-C5AA-4362-8BD1-140009282DAA}" type="presParOf" srcId="{FB438373-D6E2-40FB-836E-70DFDA185D0E}" destId="{EE1AF0BE-6250-4602-997F-5A6DF6EF510C}" srcOrd="0" destOrd="0" presId="urn:microsoft.com/office/officeart/2005/8/layout/orgChart1"/>
    <dgm:cxn modelId="{3FD236CB-3B47-4B05-8D1A-43D40491E798}" type="presParOf" srcId="{EE1AF0BE-6250-4602-997F-5A6DF6EF510C}" destId="{946E86E9-958F-4ABC-866D-0BF7FABE5B8D}" srcOrd="0" destOrd="0" presId="urn:microsoft.com/office/officeart/2005/8/layout/orgChart1"/>
    <dgm:cxn modelId="{92AC84DE-E75F-49E8-A15A-94D585DBE6A9}" type="presParOf" srcId="{EE1AF0BE-6250-4602-997F-5A6DF6EF510C}" destId="{081A6EEB-6430-4502-9F27-E975F40F3C84}" srcOrd="1" destOrd="0" presId="urn:microsoft.com/office/officeart/2005/8/layout/orgChart1"/>
    <dgm:cxn modelId="{F5B0DB0F-7D35-4854-AB86-C695DD023824}" type="presParOf" srcId="{FB438373-D6E2-40FB-836E-70DFDA185D0E}" destId="{4AA45E81-2D56-4977-9E85-62FAA713A685}" srcOrd="1" destOrd="0" presId="urn:microsoft.com/office/officeart/2005/8/layout/orgChart1"/>
    <dgm:cxn modelId="{0D5D70A0-B8AD-4814-8E83-DCCD977F8647}" type="presParOf" srcId="{FB438373-D6E2-40FB-836E-70DFDA185D0E}" destId="{ECCE50BC-DE2A-47E1-8495-8B0E9E4DEEC2}" srcOrd="2" destOrd="0" presId="urn:microsoft.com/office/officeart/2005/8/layout/orgChart1"/>
    <dgm:cxn modelId="{5BCF2C06-EFA7-46B2-BA3A-D9614FC94615}" type="presParOf" srcId="{7419C71C-D7E0-4612-8467-A030D0C87404}" destId="{E0B9631C-AB64-45FB-A40D-FDA6F3EC82F8}" srcOrd="6" destOrd="0" presId="urn:microsoft.com/office/officeart/2005/8/layout/orgChart1"/>
    <dgm:cxn modelId="{DA04267F-0158-4146-90A0-31428EAF4F31}" type="presParOf" srcId="{7419C71C-D7E0-4612-8467-A030D0C87404}" destId="{81D1A2CC-D91A-4A4B-98CA-173B279FE7ED}" srcOrd="7" destOrd="0" presId="urn:microsoft.com/office/officeart/2005/8/layout/orgChart1"/>
    <dgm:cxn modelId="{922F797E-7156-403F-9179-B2105006DD01}" type="presParOf" srcId="{81D1A2CC-D91A-4A4B-98CA-173B279FE7ED}" destId="{2D0AE426-E5DC-4CE8-9D92-B6A630C03F7F}" srcOrd="0" destOrd="0" presId="urn:microsoft.com/office/officeart/2005/8/layout/orgChart1"/>
    <dgm:cxn modelId="{15C7FF1D-2AAF-42CA-A81C-49159104981F}" type="presParOf" srcId="{2D0AE426-E5DC-4CE8-9D92-B6A630C03F7F}" destId="{AB9C2433-DBDB-4D9B-ACA0-03AB6EAC3BC1}" srcOrd="0" destOrd="0" presId="urn:microsoft.com/office/officeart/2005/8/layout/orgChart1"/>
    <dgm:cxn modelId="{355785F3-4565-4520-8F85-A9CE3A119ED7}" type="presParOf" srcId="{2D0AE426-E5DC-4CE8-9D92-B6A630C03F7F}" destId="{47266C5F-DA65-4B00-85F2-C6052ABDFF6E}" srcOrd="1" destOrd="0" presId="urn:microsoft.com/office/officeart/2005/8/layout/orgChart1"/>
    <dgm:cxn modelId="{2EBEACEC-29EF-45B9-A6FC-600663A05937}" type="presParOf" srcId="{81D1A2CC-D91A-4A4B-98CA-173B279FE7ED}" destId="{DC3ED132-9C58-4D7B-A800-45121117043D}" srcOrd="1" destOrd="0" presId="urn:microsoft.com/office/officeart/2005/8/layout/orgChart1"/>
    <dgm:cxn modelId="{60DCA10F-2088-4294-B027-D6ABA624B50C}" type="presParOf" srcId="{81D1A2CC-D91A-4A4B-98CA-173B279FE7ED}" destId="{D90E4301-12FF-420E-9782-A6B16E20A69B}" srcOrd="2" destOrd="0" presId="urn:microsoft.com/office/officeart/2005/8/layout/orgChart1"/>
    <dgm:cxn modelId="{89F5831E-A72F-4B4D-94A1-32DDE8EF2272}" type="presParOf" srcId="{7419C71C-D7E0-4612-8467-A030D0C87404}" destId="{E4035557-A34C-4935-8EF3-F5D6AF039239}" srcOrd="8" destOrd="0" presId="urn:microsoft.com/office/officeart/2005/8/layout/orgChart1"/>
    <dgm:cxn modelId="{4DE0AE7A-FDB2-4DDE-A437-CEB623C14D5C}" type="presParOf" srcId="{7419C71C-D7E0-4612-8467-A030D0C87404}" destId="{90746A01-67FC-42EF-9209-A2EB4A51E06D}" srcOrd="9" destOrd="0" presId="urn:microsoft.com/office/officeart/2005/8/layout/orgChart1"/>
    <dgm:cxn modelId="{CB683F27-99D6-4391-97A0-C5BA6594EF53}" type="presParOf" srcId="{90746A01-67FC-42EF-9209-A2EB4A51E06D}" destId="{84D121D4-B03E-448B-B797-E6986B18C2F3}" srcOrd="0" destOrd="0" presId="urn:microsoft.com/office/officeart/2005/8/layout/orgChart1"/>
    <dgm:cxn modelId="{48D9510B-34A4-413C-8C7B-D98B630E605F}" type="presParOf" srcId="{84D121D4-B03E-448B-B797-E6986B18C2F3}" destId="{25625F49-98F7-4DC7-8007-7FAEB12001B7}" srcOrd="0" destOrd="0" presId="urn:microsoft.com/office/officeart/2005/8/layout/orgChart1"/>
    <dgm:cxn modelId="{BB3F4E98-66A9-4EBE-BBD1-B948750324C8}" type="presParOf" srcId="{84D121D4-B03E-448B-B797-E6986B18C2F3}" destId="{465B3A73-2763-4C7B-A3C3-5B9E23AD1C3F}" srcOrd="1" destOrd="0" presId="urn:microsoft.com/office/officeart/2005/8/layout/orgChart1"/>
    <dgm:cxn modelId="{D47DF052-2352-4DE2-9693-223991511157}" type="presParOf" srcId="{90746A01-67FC-42EF-9209-A2EB4A51E06D}" destId="{DDABFEE8-4831-49C0-A0B8-BAF49D07BBB7}" srcOrd="1" destOrd="0" presId="urn:microsoft.com/office/officeart/2005/8/layout/orgChart1"/>
    <dgm:cxn modelId="{EDE862CA-A941-4D3C-BBC7-A7EDC92768EE}" type="presParOf" srcId="{90746A01-67FC-42EF-9209-A2EB4A51E06D}" destId="{651E8197-165B-4D07-9A70-633D4AB377AD}" srcOrd="2" destOrd="0" presId="urn:microsoft.com/office/officeart/2005/8/layout/orgChart1"/>
    <dgm:cxn modelId="{2AE03AC3-10FC-4411-BB5A-54D953935E17}" type="presParOf" srcId="{7419C71C-D7E0-4612-8467-A030D0C87404}" destId="{D254112D-B857-4C69-9A06-DAA5F4644E44}" srcOrd="10" destOrd="0" presId="urn:microsoft.com/office/officeart/2005/8/layout/orgChart1"/>
    <dgm:cxn modelId="{59CE2038-CB1C-4961-99C2-939CB3831547}" type="presParOf" srcId="{7419C71C-D7E0-4612-8467-A030D0C87404}" destId="{603CA8AC-08C4-4931-9920-235F10CB952A}" srcOrd="11" destOrd="0" presId="urn:microsoft.com/office/officeart/2005/8/layout/orgChart1"/>
    <dgm:cxn modelId="{C846EC45-4FCC-4526-A607-21AF105C269D}" type="presParOf" srcId="{603CA8AC-08C4-4931-9920-235F10CB952A}" destId="{A594A3C0-297F-4EAF-BBE6-5AF80AC16428}" srcOrd="0" destOrd="0" presId="urn:microsoft.com/office/officeart/2005/8/layout/orgChart1"/>
    <dgm:cxn modelId="{D89A4386-897B-45E3-A8E2-400590D19F66}" type="presParOf" srcId="{A594A3C0-297F-4EAF-BBE6-5AF80AC16428}" destId="{0E2D761A-03D6-4782-A02B-35F32D1B44FA}" srcOrd="0" destOrd="0" presId="urn:microsoft.com/office/officeart/2005/8/layout/orgChart1"/>
    <dgm:cxn modelId="{D1D0245E-7C06-4FA8-BB32-DEE303E83CB8}" type="presParOf" srcId="{A594A3C0-297F-4EAF-BBE6-5AF80AC16428}" destId="{F9D408E5-DF22-4ED7-B43D-8BB28098AFBF}" srcOrd="1" destOrd="0" presId="urn:microsoft.com/office/officeart/2005/8/layout/orgChart1"/>
    <dgm:cxn modelId="{4341A58B-62CF-4B94-9297-B52A9CAC6E40}" type="presParOf" srcId="{603CA8AC-08C4-4931-9920-235F10CB952A}" destId="{3AC0E5CA-0C1C-41EC-AF78-8EA3D6084C9D}" srcOrd="1" destOrd="0" presId="urn:microsoft.com/office/officeart/2005/8/layout/orgChart1"/>
    <dgm:cxn modelId="{E7C785D5-A7C4-4EF5-A553-28E7FDB48C7F}" type="presParOf" srcId="{603CA8AC-08C4-4931-9920-235F10CB952A}" destId="{8AAA682E-97EF-4609-B75A-B59CBA7F5440}" srcOrd="2" destOrd="0" presId="urn:microsoft.com/office/officeart/2005/8/layout/orgChart1"/>
    <dgm:cxn modelId="{DC6686EA-B727-443C-B121-56C2AC6D1EF6}" type="presParOf" srcId="{7419C71C-D7E0-4612-8467-A030D0C87404}" destId="{E592424B-06FF-4EAB-B7CD-4BAB28FBD9DA}" srcOrd="12" destOrd="0" presId="urn:microsoft.com/office/officeart/2005/8/layout/orgChart1"/>
    <dgm:cxn modelId="{2B1C3F9B-494B-42B9-82EE-4DFD3F9C5F3D}" type="presParOf" srcId="{7419C71C-D7E0-4612-8467-A030D0C87404}" destId="{066DD461-E6F8-4879-B782-227587DAFEF5}" srcOrd="13" destOrd="0" presId="urn:microsoft.com/office/officeart/2005/8/layout/orgChart1"/>
    <dgm:cxn modelId="{59113BFD-92E4-4FD9-9390-0EB887908A36}" type="presParOf" srcId="{066DD461-E6F8-4879-B782-227587DAFEF5}" destId="{62E1D86B-5C3E-4757-A0F5-D6FA2EE8E239}" srcOrd="0" destOrd="0" presId="urn:microsoft.com/office/officeart/2005/8/layout/orgChart1"/>
    <dgm:cxn modelId="{29E2E3F8-283F-420C-8A7B-2CAC1A9A1B43}" type="presParOf" srcId="{62E1D86B-5C3E-4757-A0F5-D6FA2EE8E239}" destId="{8338FC8A-154F-4E88-9681-FBC7F307DD3E}" srcOrd="0" destOrd="0" presId="urn:microsoft.com/office/officeart/2005/8/layout/orgChart1"/>
    <dgm:cxn modelId="{C36B1A9A-6BEE-47BE-8C81-CA2314A5126F}" type="presParOf" srcId="{62E1D86B-5C3E-4757-A0F5-D6FA2EE8E239}" destId="{9EFC5DA5-8BC0-4430-98A0-70223082AEAF}" srcOrd="1" destOrd="0" presId="urn:microsoft.com/office/officeart/2005/8/layout/orgChart1"/>
    <dgm:cxn modelId="{A7073DAE-1CEA-4D3F-A6B2-5B21D25B824E}" type="presParOf" srcId="{066DD461-E6F8-4879-B782-227587DAFEF5}" destId="{F2962893-6A66-4A8E-9BC3-5209D2125278}" srcOrd="1" destOrd="0" presId="urn:microsoft.com/office/officeart/2005/8/layout/orgChart1"/>
    <dgm:cxn modelId="{B1236A73-6E76-4A68-BCB9-B99C2A6F8398}" type="presParOf" srcId="{066DD461-E6F8-4879-B782-227587DAFEF5}" destId="{19916D4C-73A1-4ED9-A2E5-3540EA02008A}" srcOrd="2" destOrd="0" presId="urn:microsoft.com/office/officeart/2005/8/layout/orgChart1"/>
    <dgm:cxn modelId="{6880F4A0-37C6-4F00-9D9C-6A2F038B3CBD}" type="presParOf" srcId="{B24CB43D-6FB6-45E4-910F-2EF174D502BA}" destId="{8156D9A3-B173-4499-A95E-1C030F58969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84E165-F506-4E09-B821-9F8D995C7496}" type="doc">
      <dgm:prSet loTypeId="urn:microsoft.com/office/officeart/2005/8/layout/hList7" loCatId="list" qsTypeId="urn:microsoft.com/office/officeart/2005/8/quickstyle/simple1" qsCatId="simple" csTypeId="urn:microsoft.com/office/officeart/2005/8/colors/accent1_2" csCatId="accent1" phldr="1"/>
      <dgm:spPr/>
    </dgm:pt>
    <dgm:pt modelId="{62F2EAA7-7C54-4159-BA57-5FC3D5A55F20}">
      <dgm:prSet phldrT="[Texte]"/>
      <dgm:spPr/>
      <dgm:t>
        <a:bodyPr/>
        <a:lstStyle/>
        <a:p>
          <a:r>
            <a:rPr lang="fr-FR" dirty="0"/>
            <a:t>Laisser Faire</a:t>
          </a:r>
        </a:p>
      </dgm:t>
    </dgm:pt>
    <dgm:pt modelId="{DB8D2DDE-2E95-409F-B688-43F10CA7FED1}" type="parTrans" cxnId="{10D09615-B697-434D-8BE9-36BD816DF6EB}">
      <dgm:prSet/>
      <dgm:spPr/>
      <dgm:t>
        <a:bodyPr/>
        <a:lstStyle/>
        <a:p>
          <a:endParaRPr lang="fr-FR"/>
        </a:p>
      </dgm:t>
    </dgm:pt>
    <dgm:pt modelId="{84DFBA86-7775-4745-BE97-5ED523873A28}" type="sibTrans" cxnId="{10D09615-B697-434D-8BE9-36BD816DF6EB}">
      <dgm:prSet/>
      <dgm:spPr/>
      <dgm:t>
        <a:bodyPr/>
        <a:lstStyle/>
        <a:p>
          <a:endParaRPr lang="fr-FR"/>
        </a:p>
      </dgm:t>
    </dgm:pt>
    <dgm:pt modelId="{EA78FBF0-BAD1-44F4-A5F1-4D1EC3E51182}">
      <dgm:prSet phldrT="[Texte]"/>
      <dgm:spPr/>
      <dgm:t>
        <a:bodyPr/>
        <a:lstStyle/>
        <a:p>
          <a:r>
            <a:rPr lang="fr-FR" dirty="0"/>
            <a:t>Faire Faire</a:t>
          </a:r>
        </a:p>
      </dgm:t>
    </dgm:pt>
    <dgm:pt modelId="{8402B66C-F20D-4DEE-B914-2FFE9A442679}" type="parTrans" cxnId="{72D17E5C-4A5B-477A-8AD8-96D181122144}">
      <dgm:prSet/>
      <dgm:spPr/>
      <dgm:t>
        <a:bodyPr/>
        <a:lstStyle/>
        <a:p>
          <a:endParaRPr lang="fr-FR"/>
        </a:p>
      </dgm:t>
    </dgm:pt>
    <dgm:pt modelId="{C46BAA2F-D6E0-4C39-BB47-CCA82C84C256}" type="sibTrans" cxnId="{72D17E5C-4A5B-477A-8AD8-96D181122144}">
      <dgm:prSet/>
      <dgm:spPr/>
      <dgm:t>
        <a:bodyPr/>
        <a:lstStyle/>
        <a:p>
          <a:endParaRPr lang="fr-FR"/>
        </a:p>
      </dgm:t>
    </dgm:pt>
    <dgm:pt modelId="{733CBD88-9D00-44CE-9E66-71FFDCF9A8F8}">
      <dgm:prSet phldrT="[Texte]"/>
      <dgm:spPr/>
      <dgm:t>
        <a:bodyPr/>
        <a:lstStyle/>
        <a:p>
          <a:r>
            <a:rPr lang="fr-FR" dirty="0"/>
            <a:t>Faire </a:t>
          </a:r>
        </a:p>
        <a:p>
          <a:r>
            <a:rPr lang="fr-FR" dirty="0"/>
            <a:t>Avec</a:t>
          </a:r>
        </a:p>
      </dgm:t>
    </dgm:pt>
    <dgm:pt modelId="{6192F244-503C-4231-93CC-83FF757B54AD}" type="parTrans" cxnId="{E993824F-8DF2-4B34-BEBC-6E15C0F66E69}">
      <dgm:prSet/>
      <dgm:spPr/>
      <dgm:t>
        <a:bodyPr/>
        <a:lstStyle/>
        <a:p>
          <a:endParaRPr lang="fr-FR"/>
        </a:p>
      </dgm:t>
    </dgm:pt>
    <dgm:pt modelId="{D54E3966-2BEA-4324-9BF7-5155A49644D7}" type="sibTrans" cxnId="{E993824F-8DF2-4B34-BEBC-6E15C0F66E69}">
      <dgm:prSet/>
      <dgm:spPr/>
      <dgm:t>
        <a:bodyPr/>
        <a:lstStyle/>
        <a:p>
          <a:endParaRPr lang="fr-FR"/>
        </a:p>
      </dgm:t>
    </dgm:pt>
    <dgm:pt modelId="{5F722497-3482-4673-8721-F6F8967CB156}">
      <dgm:prSet phldrT="[Texte]"/>
      <dgm:spPr/>
      <dgm:t>
        <a:bodyPr/>
        <a:lstStyle/>
        <a:p>
          <a:r>
            <a:rPr lang="fr-FR" dirty="0"/>
            <a:t>Faire </a:t>
          </a:r>
        </a:p>
        <a:p>
          <a:r>
            <a:rPr lang="fr-FR" dirty="0"/>
            <a:t>À la place</a:t>
          </a:r>
        </a:p>
      </dgm:t>
    </dgm:pt>
    <dgm:pt modelId="{ECB3FD3D-72CE-40D4-9E86-D235C025E83A}" type="parTrans" cxnId="{D2D33C46-649F-4694-A5CE-FF8A1DDC90EE}">
      <dgm:prSet/>
      <dgm:spPr/>
      <dgm:t>
        <a:bodyPr/>
        <a:lstStyle/>
        <a:p>
          <a:endParaRPr lang="fr-FR"/>
        </a:p>
      </dgm:t>
    </dgm:pt>
    <dgm:pt modelId="{873F65BA-C599-4FB3-B672-82E0B53CD95B}" type="sibTrans" cxnId="{D2D33C46-649F-4694-A5CE-FF8A1DDC90EE}">
      <dgm:prSet/>
      <dgm:spPr/>
      <dgm:t>
        <a:bodyPr/>
        <a:lstStyle/>
        <a:p>
          <a:endParaRPr lang="fr-FR"/>
        </a:p>
      </dgm:t>
    </dgm:pt>
    <dgm:pt modelId="{4279FE4E-2679-48EB-AEED-1417C4D9828F}" type="pres">
      <dgm:prSet presAssocID="{0884E165-F506-4E09-B821-9F8D995C7496}" presName="Name0" presStyleCnt="0">
        <dgm:presLayoutVars>
          <dgm:dir/>
          <dgm:resizeHandles val="exact"/>
        </dgm:presLayoutVars>
      </dgm:prSet>
      <dgm:spPr/>
    </dgm:pt>
    <dgm:pt modelId="{1CD2F09D-F800-4B58-ABFB-1E8578B87BCE}" type="pres">
      <dgm:prSet presAssocID="{0884E165-F506-4E09-B821-9F8D995C7496}" presName="fgShape" presStyleLbl="fgShp" presStyleIdx="0" presStyleCnt="1"/>
      <dgm:spPr/>
    </dgm:pt>
    <dgm:pt modelId="{9148D525-0F14-4AE7-BB3E-29CE3A66E4CE}" type="pres">
      <dgm:prSet presAssocID="{0884E165-F506-4E09-B821-9F8D995C7496}" presName="linComp" presStyleCnt="0"/>
      <dgm:spPr/>
    </dgm:pt>
    <dgm:pt modelId="{45629B0B-A73C-4840-8A47-D930C076E2E5}" type="pres">
      <dgm:prSet presAssocID="{62F2EAA7-7C54-4159-BA57-5FC3D5A55F20}" presName="compNode" presStyleCnt="0"/>
      <dgm:spPr/>
    </dgm:pt>
    <dgm:pt modelId="{945F0E6D-90D0-4A31-AD04-EDCA87EBEF96}" type="pres">
      <dgm:prSet presAssocID="{62F2EAA7-7C54-4159-BA57-5FC3D5A55F20}" presName="bkgdShape" presStyleLbl="node1" presStyleIdx="0" presStyleCnt="4"/>
      <dgm:spPr/>
    </dgm:pt>
    <dgm:pt modelId="{95B5CC5B-FCF2-4B98-814A-B14C13A6D251}" type="pres">
      <dgm:prSet presAssocID="{62F2EAA7-7C54-4159-BA57-5FC3D5A55F20}" presName="nodeTx" presStyleLbl="node1" presStyleIdx="0" presStyleCnt="4">
        <dgm:presLayoutVars>
          <dgm:bulletEnabled val="1"/>
        </dgm:presLayoutVars>
      </dgm:prSet>
      <dgm:spPr/>
    </dgm:pt>
    <dgm:pt modelId="{8128E32E-82ED-44C8-A288-570EABB2D42A}" type="pres">
      <dgm:prSet presAssocID="{62F2EAA7-7C54-4159-BA57-5FC3D5A55F20}" presName="invisiNode" presStyleLbl="node1" presStyleIdx="0" presStyleCnt="4"/>
      <dgm:spPr/>
    </dgm:pt>
    <dgm:pt modelId="{149AB8FB-DB7E-44FD-BA59-83C427511C76}" type="pres">
      <dgm:prSet presAssocID="{62F2EAA7-7C54-4159-BA57-5FC3D5A55F20}" presName="imagNode" presStyleLbl="fgImgPlace1" presStyleIdx="0" presStyleCnt="4"/>
      <dgm:spPr>
        <a:blipFill rotWithShape="1">
          <a:blip xmlns:r="http://schemas.openxmlformats.org/officeDocument/2006/relationships" r:embed="rId1"/>
          <a:srcRect/>
          <a:stretch>
            <a:fillRect l="-29000" r="-29000"/>
          </a:stretch>
        </a:blipFill>
      </dgm:spPr>
    </dgm:pt>
    <dgm:pt modelId="{B917C41B-C3D2-4C1E-9156-9786C233A7DA}" type="pres">
      <dgm:prSet presAssocID="{84DFBA86-7775-4745-BE97-5ED523873A28}" presName="sibTrans" presStyleLbl="sibTrans2D1" presStyleIdx="0" presStyleCnt="0"/>
      <dgm:spPr/>
    </dgm:pt>
    <dgm:pt modelId="{95ED7B37-E035-414F-871B-D2099A938B08}" type="pres">
      <dgm:prSet presAssocID="{EA78FBF0-BAD1-44F4-A5F1-4D1EC3E51182}" presName="compNode" presStyleCnt="0"/>
      <dgm:spPr/>
    </dgm:pt>
    <dgm:pt modelId="{5FA84520-6848-45C3-BD44-A10FAA6F8397}" type="pres">
      <dgm:prSet presAssocID="{EA78FBF0-BAD1-44F4-A5F1-4D1EC3E51182}" presName="bkgdShape" presStyleLbl="node1" presStyleIdx="1" presStyleCnt="4"/>
      <dgm:spPr/>
    </dgm:pt>
    <dgm:pt modelId="{39DD3FF1-3BF2-4AB0-978C-06733B7A4679}" type="pres">
      <dgm:prSet presAssocID="{EA78FBF0-BAD1-44F4-A5F1-4D1EC3E51182}" presName="nodeTx" presStyleLbl="node1" presStyleIdx="1" presStyleCnt="4">
        <dgm:presLayoutVars>
          <dgm:bulletEnabled val="1"/>
        </dgm:presLayoutVars>
      </dgm:prSet>
      <dgm:spPr/>
    </dgm:pt>
    <dgm:pt modelId="{F70B9D34-72CD-4DCF-837B-CD124800E89A}" type="pres">
      <dgm:prSet presAssocID="{EA78FBF0-BAD1-44F4-A5F1-4D1EC3E51182}" presName="invisiNode" presStyleLbl="node1" presStyleIdx="1" presStyleCnt="4"/>
      <dgm:spPr/>
    </dgm:pt>
    <dgm:pt modelId="{0A94E3DB-6344-40DB-A456-6EA7BACB3DC4}" type="pres">
      <dgm:prSet presAssocID="{EA78FBF0-BAD1-44F4-A5F1-4D1EC3E51182}"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14000" r="-14000"/>
          </a:stretch>
        </a:blipFill>
      </dgm:spPr>
    </dgm:pt>
    <dgm:pt modelId="{7C2C3C05-6190-4382-85AE-FD9407CD40AE}" type="pres">
      <dgm:prSet presAssocID="{C46BAA2F-D6E0-4C39-BB47-CCA82C84C256}" presName="sibTrans" presStyleLbl="sibTrans2D1" presStyleIdx="0" presStyleCnt="0"/>
      <dgm:spPr/>
    </dgm:pt>
    <dgm:pt modelId="{04C63C74-63E8-4725-825F-C11FD879147A}" type="pres">
      <dgm:prSet presAssocID="{733CBD88-9D00-44CE-9E66-71FFDCF9A8F8}" presName="compNode" presStyleCnt="0"/>
      <dgm:spPr/>
    </dgm:pt>
    <dgm:pt modelId="{9E701B98-C7D5-43F8-97C2-9AF53755EB9E}" type="pres">
      <dgm:prSet presAssocID="{733CBD88-9D00-44CE-9E66-71FFDCF9A8F8}" presName="bkgdShape" presStyleLbl="node1" presStyleIdx="2" presStyleCnt="4"/>
      <dgm:spPr/>
    </dgm:pt>
    <dgm:pt modelId="{44A13174-A9E3-4008-8413-44784771F75F}" type="pres">
      <dgm:prSet presAssocID="{733CBD88-9D00-44CE-9E66-71FFDCF9A8F8}" presName="nodeTx" presStyleLbl="node1" presStyleIdx="2" presStyleCnt="4">
        <dgm:presLayoutVars>
          <dgm:bulletEnabled val="1"/>
        </dgm:presLayoutVars>
      </dgm:prSet>
      <dgm:spPr/>
    </dgm:pt>
    <dgm:pt modelId="{D3BF6295-8C78-4B2B-A2DD-D79B3D38E5C3}" type="pres">
      <dgm:prSet presAssocID="{733CBD88-9D00-44CE-9E66-71FFDCF9A8F8}" presName="invisiNode" presStyleLbl="node1" presStyleIdx="2" presStyleCnt="4"/>
      <dgm:spPr/>
    </dgm:pt>
    <dgm:pt modelId="{CB5AD1B1-2175-48E6-A6B4-C265441B1517}" type="pres">
      <dgm:prSet presAssocID="{733CBD88-9D00-44CE-9E66-71FFDCF9A8F8}" presName="imagNod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 modelId="{6F50EFE3-F396-456C-801A-8045077856B5}" type="pres">
      <dgm:prSet presAssocID="{D54E3966-2BEA-4324-9BF7-5155A49644D7}" presName="sibTrans" presStyleLbl="sibTrans2D1" presStyleIdx="0" presStyleCnt="0"/>
      <dgm:spPr/>
    </dgm:pt>
    <dgm:pt modelId="{70104E51-B728-4A36-A0C9-F47E99D64618}" type="pres">
      <dgm:prSet presAssocID="{5F722497-3482-4673-8721-F6F8967CB156}" presName="compNode" presStyleCnt="0"/>
      <dgm:spPr/>
    </dgm:pt>
    <dgm:pt modelId="{90B32729-6F07-4A15-AAB9-8F63EBA2D486}" type="pres">
      <dgm:prSet presAssocID="{5F722497-3482-4673-8721-F6F8967CB156}" presName="bkgdShape" presStyleLbl="node1" presStyleIdx="3" presStyleCnt="4"/>
      <dgm:spPr/>
    </dgm:pt>
    <dgm:pt modelId="{EB1798A2-0BD6-4209-AE86-2096DE8A9D38}" type="pres">
      <dgm:prSet presAssocID="{5F722497-3482-4673-8721-F6F8967CB156}" presName="nodeTx" presStyleLbl="node1" presStyleIdx="3" presStyleCnt="4">
        <dgm:presLayoutVars>
          <dgm:bulletEnabled val="1"/>
        </dgm:presLayoutVars>
      </dgm:prSet>
      <dgm:spPr/>
    </dgm:pt>
    <dgm:pt modelId="{0313BEC3-3A02-4204-847D-60B0E677F956}" type="pres">
      <dgm:prSet presAssocID="{5F722497-3482-4673-8721-F6F8967CB156}" presName="invisiNode" presStyleLbl="node1" presStyleIdx="3" presStyleCnt="4"/>
      <dgm:spPr/>
    </dgm:pt>
    <dgm:pt modelId="{95476960-0ED8-43B1-A35D-D384BA9A3900}" type="pres">
      <dgm:prSet presAssocID="{5F722497-3482-4673-8721-F6F8967CB156}" presName="imagNod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dgm:spPr>
    </dgm:pt>
  </dgm:ptLst>
  <dgm:cxnLst>
    <dgm:cxn modelId="{75093305-8449-4E6C-A1AC-5CC97220A5F1}" type="presOf" srcId="{733CBD88-9D00-44CE-9E66-71FFDCF9A8F8}" destId="{9E701B98-C7D5-43F8-97C2-9AF53755EB9E}" srcOrd="0" destOrd="0" presId="urn:microsoft.com/office/officeart/2005/8/layout/hList7"/>
    <dgm:cxn modelId="{31D8EB09-0B51-463C-925C-6A3AFED5D061}" type="presOf" srcId="{62F2EAA7-7C54-4159-BA57-5FC3D5A55F20}" destId="{95B5CC5B-FCF2-4B98-814A-B14C13A6D251}" srcOrd="1" destOrd="0" presId="urn:microsoft.com/office/officeart/2005/8/layout/hList7"/>
    <dgm:cxn modelId="{EFE58015-9E05-4E43-9C66-73DCBEF3D6E8}" type="presOf" srcId="{5F722497-3482-4673-8721-F6F8967CB156}" destId="{EB1798A2-0BD6-4209-AE86-2096DE8A9D38}" srcOrd="1" destOrd="0" presId="urn:microsoft.com/office/officeart/2005/8/layout/hList7"/>
    <dgm:cxn modelId="{10D09615-B697-434D-8BE9-36BD816DF6EB}" srcId="{0884E165-F506-4E09-B821-9F8D995C7496}" destId="{62F2EAA7-7C54-4159-BA57-5FC3D5A55F20}" srcOrd="0" destOrd="0" parTransId="{DB8D2DDE-2E95-409F-B688-43F10CA7FED1}" sibTransId="{84DFBA86-7775-4745-BE97-5ED523873A28}"/>
    <dgm:cxn modelId="{563BC52C-0D2A-44BF-8595-90E541DD6C66}" type="presOf" srcId="{733CBD88-9D00-44CE-9E66-71FFDCF9A8F8}" destId="{44A13174-A9E3-4008-8413-44784771F75F}" srcOrd="1" destOrd="0" presId="urn:microsoft.com/office/officeart/2005/8/layout/hList7"/>
    <dgm:cxn modelId="{D582D637-7E53-4447-BC43-F2BE462A8550}" type="presOf" srcId="{D54E3966-2BEA-4324-9BF7-5155A49644D7}" destId="{6F50EFE3-F396-456C-801A-8045077856B5}" srcOrd="0" destOrd="0" presId="urn:microsoft.com/office/officeart/2005/8/layout/hList7"/>
    <dgm:cxn modelId="{72D17E5C-4A5B-477A-8AD8-96D181122144}" srcId="{0884E165-F506-4E09-B821-9F8D995C7496}" destId="{EA78FBF0-BAD1-44F4-A5F1-4D1EC3E51182}" srcOrd="1" destOrd="0" parTransId="{8402B66C-F20D-4DEE-B914-2FFE9A442679}" sibTransId="{C46BAA2F-D6E0-4C39-BB47-CCA82C84C256}"/>
    <dgm:cxn modelId="{D2D33C46-649F-4694-A5CE-FF8A1DDC90EE}" srcId="{0884E165-F506-4E09-B821-9F8D995C7496}" destId="{5F722497-3482-4673-8721-F6F8967CB156}" srcOrd="3" destOrd="0" parTransId="{ECB3FD3D-72CE-40D4-9E86-D235C025E83A}" sibTransId="{873F65BA-C599-4FB3-B672-82E0B53CD95B}"/>
    <dgm:cxn modelId="{E993824F-8DF2-4B34-BEBC-6E15C0F66E69}" srcId="{0884E165-F506-4E09-B821-9F8D995C7496}" destId="{733CBD88-9D00-44CE-9E66-71FFDCF9A8F8}" srcOrd="2" destOrd="0" parTransId="{6192F244-503C-4231-93CC-83FF757B54AD}" sibTransId="{D54E3966-2BEA-4324-9BF7-5155A49644D7}"/>
    <dgm:cxn modelId="{7881AA59-7DBE-4BEB-BB90-26BC916A904F}" type="presOf" srcId="{5F722497-3482-4673-8721-F6F8967CB156}" destId="{90B32729-6F07-4A15-AAB9-8F63EBA2D486}" srcOrd="0" destOrd="0" presId="urn:microsoft.com/office/officeart/2005/8/layout/hList7"/>
    <dgm:cxn modelId="{343FA97F-2764-4409-A0E7-0956A27991A9}" type="presOf" srcId="{62F2EAA7-7C54-4159-BA57-5FC3D5A55F20}" destId="{945F0E6D-90D0-4A31-AD04-EDCA87EBEF96}" srcOrd="0" destOrd="0" presId="urn:microsoft.com/office/officeart/2005/8/layout/hList7"/>
    <dgm:cxn modelId="{FD04F2B8-74FB-498C-97F4-4A25BA8E317F}" type="presOf" srcId="{EA78FBF0-BAD1-44F4-A5F1-4D1EC3E51182}" destId="{39DD3FF1-3BF2-4AB0-978C-06733B7A4679}" srcOrd="1" destOrd="0" presId="urn:microsoft.com/office/officeart/2005/8/layout/hList7"/>
    <dgm:cxn modelId="{51D95ADB-C175-4F56-8950-6088898A22B3}" type="presOf" srcId="{C46BAA2F-D6E0-4C39-BB47-CCA82C84C256}" destId="{7C2C3C05-6190-4382-85AE-FD9407CD40AE}" srcOrd="0" destOrd="0" presId="urn:microsoft.com/office/officeart/2005/8/layout/hList7"/>
    <dgm:cxn modelId="{24FBCFDD-6C6B-4BB4-ACA6-DEBE74D929AD}" type="presOf" srcId="{84DFBA86-7775-4745-BE97-5ED523873A28}" destId="{B917C41B-C3D2-4C1E-9156-9786C233A7DA}" srcOrd="0" destOrd="0" presId="urn:microsoft.com/office/officeart/2005/8/layout/hList7"/>
    <dgm:cxn modelId="{99382DF0-CB8B-4C58-91E3-6483B12FEED2}" type="presOf" srcId="{EA78FBF0-BAD1-44F4-A5F1-4D1EC3E51182}" destId="{5FA84520-6848-45C3-BD44-A10FAA6F8397}" srcOrd="0" destOrd="0" presId="urn:microsoft.com/office/officeart/2005/8/layout/hList7"/>
    <dgm:cxn modelId="{5FA1FDF0-DDDC-4801-B7B0-184E8455DE40}" type="presOf" srcId="{0884E165-F506-4E09-B821-9F8D995C7496}" destId="{4279FE4E-2679-48EB-AEED-1417C4D9828F}" srcOrd="0" destOrd="0" presId="urn:microsoft.com/office/officeart/2005/8/layout/hList7"/>
    <dgm:cxn modelId="{DB5B554D-53D8-4E10-A591-430109E0C631}" type="presParOf" srcId="{4279FE4E-2679-48EB-AEED-1417C4D9828F}" destId="{1CD2F09D-F800-4B58-ABFB-1E8578B87BCE}" srcOrd="0" destOrd="0" presId="urn:microsoft.com/office/officeart/2005/8/layout/hList7"/>
    <dgm:cxn modelId="{CD2EC469-520B-40B7-8012-3464525AECF9}" type="presParOf" srcId="{4279FE4E-2679-48EB-AEED-1417C4D9828F}" destId="{9148D525-0F14-4AE7-BB3E-29CE3A66E4CE}" srcOrd="1" destOrd="0" presId="urn:microsoft.com/office/officeart/2005/8/layout/hList7"/>
    <dgm:cxn modelId="{122376B7-8FEF-4883-97FC-A19F1C9A05B6}" type="presParOf" srcId="{9148D525-0F14-4AE7-BB3E-29CE3A66E4CE}" destId="{45629B0B-A73C-4840-8A47-D930C076E2E5}" srcOrd="0" destOrd="0" presId="urn:microsoft.com/office/officeart/2005/8/layout/hList7"/>
    <dgm:cxn modelId="{6E302352-8965-4BAA-AE9B-15047D36C0F4}" type="presParOf" srcId="{45629B0B-A73C-4840-8A47-D930C076E2E5}" destId="{945F0E6D-90D0-4A31-AD04-EDCA87EBEF96}" srcOrd="0" destOrd="0" presId="urn:microsoft.com/office/officeart/2005/8/layout/hList7"/>
    <dgm:cxn modelId="{BCA8A97D-2110-47A7-9DE4-DD717859F2F4}" type="presParOf" srcId="{45629B0B-A73C-4840-8A47-D930C076E2E5}" destId="{95B5CC5B-FCF2-4B98-814A-B14C13A6D251}" srcOrd="1" destOrd="0" presId="urn:microsoft.com/office/officeart/2005/8/layout/hList7"/>
    <dgm:cxn modelId="{C4741143-AD9F-4805-8C28-A623B0B31272}" type="presParOf" srcId="{45629B0B-A73C-4840-8A47-D930C076E2E5}" destId="{8128E32E-82ED-44C8-A288-570EABB2D42A}" srcOrd="2" destOrd="0" presId="urn:microsoft.com/office/officeart/2005/8/layout/hList7"/>
    <dgm:cxn modelId="{5CE4D779-1A68-46D3-A7B7-B8B07C7105C2}" type="presParOf" srcId="{45629B0B-A73C-4840-8A47-D930C076E2E5}" destId="{149AB8FB-DB7E-44FD-BA59-83C427511C76}" srcOrd="3" destOrd="0" presId="urn:microsoft.com/office/officeart/2005/8/layout/hList7"/>
    <dgm:cxn modelId="{E1A7B317-B835-4FBF-836B-898CC839E195}" type="presParOf" srcId="{9148D525-0F14-4AE7-BB3E-29CE3A66E4CE}" destId="{B917C41B-C3D2-4C1E-9156-9786C233A7DA}" srcOrd="1" destOrd="0" presId="urn:microsoft.com/office/officeart/2005/8/layout/hList7"/>
    <dgm:cxn modelId="{A30DC71F-0004-4445-8732-4267EF67A836}" type="presParOf" srcId="{9148D525-0F14-4AE7-BB3E-29CE3A66E4CE}" destId="{95ED7B37-E035-414F-871B-D2099A938B08}" srcOrd="2" destOrd="0" presId="urn:microsoft.com/office/officeart/2005/8/layout/hList7"/>
    <dgm:cxn modelId="{3B77226D-BCC3-480C-9472-2BC51A57A950}" type="presParOf" srcId="{95ED7B37-E035-414F-871B-D2099A938B08}" destId="{5FA84520-6848-45C3-BD44-A10FAA6F8397}" srcOrd="0" destOrd="0" presId="urn:microsoft.com/office/officeart/2005/8/layout/hList7"/>
    <dgm:cxn modelId="{DCD0FC1E-B1F9-441F-BC3E-6940497336B5}" type="presParOf" srcId="{95ED7B37-E035-414F-871B-D2099A938B08}" destId="{39DD3FF1-3BF2-4AB0-978C-06733B7A4679}" srcOrd="1" destOrd="0" presId="urn:microsoft.com/office/officeart/2005/8/layout/hList7"/>
    <dgm:cxn modelId="{68F805ED-0AF0-4691-9343-4CD6AE3E340F}" type="presParOf" srcId="{95ED7B37-E035-414F-871B-D2099A938B08}" destId="{F70B9D34-72CD-4DCF-837B-CD124800E89A}" srcOrd="2" destOrd="0" presId="urn:microsoft.com/office/officeart/2005/8/layout/hList7"/>
    <dgm:cxn modelId="{07788B5B-0029-4769-A1CD-22DC03CC8DB3}" type="presParOf" srcId="{95ED7B37-E035-414F-871B-D2099A938B08}" destId="{0A94E3DB-6344-40DB-A456-6EA7BACB3DC4}" srcOrd="3" destOrd="0" presId="urn:microsoft.com/office/officeart/2005/8/layout/hList7"/>
    <dgm:cxn modelId="{77228AC7-7671-4D72-BC31-4E840218D6EC}" type="presParOf" srcId="{9148D525-0F14-4AE7-BB3E-29CE3A66E4CE}" destId="{7C2C3C05-6190-4382-85AE-FD9407CD40AE}" srcOrd="3" destOrd="0" presId="urn:microsoft.com/office/officeart/2005/8/layout/hList7"/>
    <dgm:cxn modelId="{FC3EAEF9-329B-419D-8D6E-F83AEA5C1FE4}" type="presParOf" srcId="{9148D525-0F14-4AE7-BB3E-29CE3A66E4CE}" destId="{04C63C74-63E8-4725-825F-C11FD879147A}" srcOrd="4" destOrd="0" presId="urn:microsoft.com/office/officeart/2005/8/layout/hList7"/>
    <dgm:cxn modelId="{33269485-BB57-4B71-8CF9-F72897D86D0F}" type="presParOf" srcId="{04C63C74-63E8-4725-825F-C11FD879147A}" destId="{9E701B98-C7D5-43F8-97C2-9AF53755EB9E}" srcOrd="0" destOrd="0" presId="urn:microsoft.com/office/officeart/2005/8/layout/hList7"/>
    <dgm:cxn modelId="{A668C1C7-2F89-4DB3-B614-A90015C519E7}" type="presParOf" srcId="{04C63C74-63E8-4725-825F-C11FD879147A}" destId="{44A13174-A9E3-4008-8413-44784771F75F}" srcOrd="1" destOrd="0" presId="urn:microsoft.com/office/officeart/2005/8/layout/hList7"/>
    <dgm:cxn modelId="{9F251E29-8239-4AFC-8A04-55DB93C3B8CB}" type="presParOf" srcId="{04C63C74-63E8-4725-825F-C11FD879147A}" destId="{D3BF6295-8C78-4B2B-A2DD-D79B3D38E5C3}" srcOrd="2" destOrd="0" presId="urn:microsoft.com/office/officeart/2005/8/layout/hList7"/>
    <dgm:cxn modelId="{510507BA-9DD8-4FC3-B7F2-F0C68081CC56}" type="presParOf" srcId="{04C63C74-63E8-4725-825F-C11FD879147A}" destId="{CB5AD1B1-2175-48E6-A6B4-C265441B1517}" srcOrd="3" destOrd="0" presId="urn:microsoft.com/office/officeart/2005/8/layout/hList7"/>
    <dgm:cxn modelId="{9D53F9AA-00A5-4F5C-A8E8-DE08EF6AD40A}" type="presParOf" srcId="{9148D525-0F14-4AE7-BB3E-29CE3A66E4CE}" destId="{6F50EFE3-F396-456C-801A-8045077856B5}" srcOrd="5" destOrd="0" presId="urn:microsoft.com/office/officeart/2005/8/layout/hList7"/>
    <dgm:cxn modelId="{F2FC8DBD-DA1A-44EB-8FCE-FD3793085BCB}" type="presParOf" srcId="{9148D525-0F14-4AE7-BB3E-29CE3A66E4CE}" destId="{70104E51-B728-4A36-A0C9-F47E99D64618}" srcOrd="6" destOrd="0" presId="urn:microsoft.com/office/officeart/2005/8/layout/hList7"/>
    <dgm:cxn modelId="{8ABBD47E-CAB3-4068-83B0-79F87F203235}" type="presParOf" srcId="{70104E51-B728-4A36-A0C9-F47E99D64618}" destId="{90B32729-6F07-4A15-AAB9-8F63EBA2D486}" srcOrd="0" destOrd="0" presId="urn:microsoft.com/office/officeart/2005/8/layout/hList7"/>
    <dgm:cxn modelId="{E7E82FE0-AA34-47F5-845E-A6B79B7BCD31}" type="presParOf" srcId="{70104E51-B728-4A36-A0C9-F47E99D64618}" destId="{EB1798A2-0BD6-4209-AE86-2096DE8A9D38}" srcOrd="1" destOrd="0" presId="urn:microsoft.com/office/officeart/2005/8/layout/hList7"/>
    <dgm:cxn modelId="{7135582F-6AD2-43AF-BA2C-95899A60AB4A}" type="presParOf" srcId="{70104E51-B728-4A36-A0C9-F47E99D64618}" destId="{0313BEC3-3A02-4204-847D-60B0E677F956}" srcOrd="2" destOrd="0" presId="urn:microsoft.com/office/officeart/2005/8/layout/hList7"/>
    <dgm:cxn modelId="{FA987DC9-5DEF-449F-8709-E62ABE3C6450}" type="presParOf" srcId="{70104E51-B728-4A36-A0C9-F47E99D64618}" destId="{95476960-0ED8-43B1-A35D-D384BA9A3900}"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C96EB5-49FD-41E3-AB24-D230A1430F0E}" type="doc">
      <dgm:prSet loTypeId="urn:microsoft.com/office/officeart/2005/8/layout/hProcess9" loCatId="process" qsTypeId="urn:microsoft.com/office/officeart/2005/8/quickstyle/3d1" qsCatId="3D" csTypeId="urn:microsoft.com/office/officeart/2005/8/colors/accent1_2" csCatId="accent1" phldr="1"/>
      <dgm:spPr/>
    </dgm:pt>
    <dgm:pt modelId="{F94D071F-7CEB-4344-B4A4-FE93569796B0}">
      <dgm:prSet phldrT="[Texte]"/>
      <dgm:spPr/>
      <dgm:t>
        <a:bodyPr/>
        <a:lstStyle/>
        <a:p>
          <a:r>
            <a:rPr lang="fr-FR" dirty="0"/>
            <a:t>Prise de connaissance de l’information</a:t>
          </a:r>
        </a:p>
      </dgm:t>
    </dgm:pt>
    <dgm:pt modelId="{A2C4AA45-5EC6-46FC-AFC8-230A16E38A27}" type="parTrans" cxnId="{0233F308-60CE-43E6-9376-D9392B1CFA94}">
      <dgm:prSet/>
      <dgm:spPr/>
      <dgm:t>
        <a:bodyPr/>
        <a:lstStyle/>
        <a:p>
          <a:endParaRPr lang="fr-FR"/>
        </a:p>
      </dgm:t>
    </dgm:pt>
    <dgm:pt modelId="{D9D33D2B-7088-4D3E-8D8B-5E7E6157C320}" type="sibTrans" cxnId="{0233F308-60CE-43E6-9376-D9392B1CFA94}">
      <dgm:prSet/>
      <dgm:spPr/>
      <dgm:t>
        <a:bodyPr/>
        <a:lstStyle/>
        <a:p>
          <a:endParaRPr lang="fr-FR"/>
        </a:p>
      </dgm:t>
    </dgm:pt>
    <dgm:pt modelId="{88FEF247-F7B9-4FAA-AAB1-F73F7CCC8836}">
      <dgm:prSet phldrT="[Texte]"/>
      <dgm:spPr/>
      <dgm:t>
        <a:bodyPr/>
        <a:lstStyle/>
        <a:p>
          <a:r>
            <a:rPr lang="fr-FR" dirty="0"/>
            <a:t>Intégration de l’apprentissage grâce à la répétition</a:t>
          </a:r>
        </a:p>
      </dgm:t>
    </dgm:pt>
    <dgm:pt modelId="{7B7BB915-90DD-48A9-9250-9AF134908D9E}" type="parTrans" cxnId="{88E716B4-EDF5-418A-A365-8CD99E28893F}">
      <dgm:prSet/>
      <dgm:spPr/>
      <dgm:t>
        <a:bodyPr/>
        <a:lstStyle/>
        <a:p>
          <a:endParaRPr lang="fr-FR"/>
        </a:p>
      </dgm:t>
    </dgm:pt>
    <dgm:pt modelId="{90176008-C938-40D5-AF55-D22E91E97EBC}" type="sibTrans" cxnId="{88E716B4-EDF5-418A-A365-8CD99E28893F}">
      <dgm:prSet/>
      <dgm:spPr/>
      <dgm:t>
        <a:bodyPr/>
        <a:lstStyle/>
        <a:p>
          <a:endParaRPr lang="fr-FR"/>
        </a:p>
      </dgm:t>
    </dgm:pt>
    <dgm:pt modelId="{4F26870B-4FA1-4737-853D-3F0590692801}">
      <dgm:prSet phldrT="[Texte]"/>
      <dgm:spPr/>
      <dgm:t>
        <a:bodyPr/>
        <a:lstStyle/>
        <a:p>
          <a:r>
            <a:rPr lang="fr-FR" dirty="0"/>
            <a:t>Généralisation de l’apprentissage dans l’environnement</a:t>
          </a:r>
        </a:p>
      </dgm:t>
    </dgm:pt>
    <dgm:pt modelId="{42533380-AABF-4826-B756-BA450E0A6558}" type="parTrans" cxnId="{DDD7C559-E400-463A-BBB7-8A50BC2DDDCC}">
      <dgm:prSet/>
      <dgm:spPr/>
      <dgm:t>
        <a:bodyPr/>
        <a:lstStyle/>
        <a:p>
          <a:endParaRPr lang="fr-FR"/>
        </a:p>
      </dgm:t>
    </dgm:pt>
    <dgm:pt modelId="{54186E27-9421-4EEB-A530-320512A74F11}" type="sibTrans" cxnId="{DDD7C559-E400-463A-BBB7-8A50BC2DDDCC}">
      <dgm:prSet/>
      <dgm:spPr/>
      <dgm:t>
        <a:bodyPr/>
        <a:lstStyle/>
        <a:p>
          <a:endParaRPr lang="fr-FR"/>
        </a:p>
      </dgm:t>
    </dgm:pt>
    <dgm:pt modelId="{ECC0A45C-D03F-4EE1-80A3-56896DA3F084}" type="pres">
      <dgm:prSet presAssocID="{15C96EB5-49FD-41E3-AB24-D230A1430F0E}" presName="CompostProcess" presStyleCnt="0">
        <dgm:presLayoutVars>
          <dgm:dir/>
          <dgm:resizeHandles val="exact"/>
        </dgm:presLayoutVars>
      </dgm:prSet>
      <dgm:spPr/>
    </dgm:pt>
    <dgm:pt modelId="{83EE7E71-A47D-4DE0-9664-3534D79384A3}" type="pres">
      <dgm:prSet presAssocID="{15C96EB5-49FD-41E3-AB24-D230A1430F0E}" presName="arrow" presStyleLbl="bgShp" presStyleIdx="0" presStyleCnt="1"/>
      <dgm:spPr/>
    </dgm:pt>
    <dgm:pt modelId="{50ABCCF3-0AC6-48AB-90C9-CA9058B6B7A4}" type="pres">
      <dgm:prSet presAssocID="{15C96EB5-49FD-41E3-AB24-D230A1430F0E}" presName="linearProcess" presStyleCnt="0"/>
      <dgm:spPr/>
    </dgm:pt>
    <dgm:pt modelId="{FFF3B00F-EFF2-4C73-8777-DA5E6312575B}" type="pres">
      <dgm:prSet presAssocID="{F94D071F-7CEB-4344-B4A4-FE93569796B0}" presName="textNode" presStyleLbl="node1" presStyleIdx="0" presStyleCnt="3">
        <dgm:presLayoutVars>
          <dgm:bulletEnabled val="1"/>
        </dgm:presLayoutVars>
      </dgm:prSet>
      <dgm:spPr/>
    </dgm:pt>
    <dgm:pt modelId="{DD0A4762-14B6-463B-80B6-22392B95EF74}" type="pres">
      <dgm:prSet presAssocID="{D9D33D2B-7088-4D3E-8D8B-5E7E6157C320}" presName="sibTrans" presStyleCnt="0"/>
      <dgm:spPr/>
    </dgm:pt>
    <dgm:pt modelId="{5A47A0F3-8BAB-4409-81EE-1BFC5D7ED100}" type="pres">
      <dgm:prSet presAssocID="{88FEF247-F7B9-4FAA-AAB1-F73F7CCC8836}" presName="textNode" presStyleLbl="node1" presStyleIdx="1" presStyleCnt="3">
        <dgm:presLayoutVars>
          <dgm:bulletEnabled val="1"/>
        </dgm:presLayoutVars>
      </dgm:prSet>
      <dgm:spPr/>
    </dgm:pt>
    <dgm:pt modelId="{3928F463-663E-45A4-9482-1CFD1CAF7F32}" type="pres">
      <dgm:prSet presAssocID="{90176008-C938-40D5-AF55-D22E91E97EBC}" presName="sibTrans" presStyleCnt="0"/>
      <dgm:spPr/>
    </dgm:pt>
    <dgm:pt modelId="{2DC04B07-8EB9-4FF1-A16B-E7C4AB4E16E0}" type="pres">
      <dgm:prSet presAssocID="{4F26870B-4FA1-4737-853D-3F0590692801}" presName="textNode" presStyleLbl="node1" presStyleIdx="2" presStyleCnt="3">
        <dgm:presLayoutVars>
          <dgm:bulletEnabled val="1"/>
        </dgm:presLayoutVars>
      </dgm:prSet>
      <dgm:spPr/>
    </dgm:pt>
  </dgm:ptLst>
  <dgm:cxnLst>
    <dgm:cxn modelId="{B0E7F404-EBF1-4F48-8A9E-36807B4DF607}" type="presOf" srcId="{4F26870B-4FA1-4737-853D-3F0590692801}" destId="{2DC04B07-8EB9-4FF1-A16B-E7C4AB4E16E0}" srcOrd="0" destOrd="0" presId="urn:microsoft.com/office/officeart/2005/8/layout/hProcess9"/>
    <dgm:cxn modelId="{0233F308-60CE-43E6-9376-D9392B1CFA94}" srcId="{15C96EB5-49FD-41E3-AB24-D230A1430F0E}" destId="{F94D071F-7CEB-4344-B4A4-FE93569796B0}" srcOrd="0" destOrd="0" parTransId="{A2C4AA45-5EC6-46FC-AFC8-230A16E38A27}" sibTransId="{D9D33D2B-7088-4D3E-8D8B-5E7E6157C320}"/>
    <dgm:cxn modelId="{DDD7C559-E400-463A-BBB7-8A50BC2DDDCC}" srcId="{15C96EB5-49FD-41E3-AB24-D230A1430F0E}" destId="{4F26870B-4FA1-4737-853D-3F0590692801}" srcOrd="2" destOrd="0" parTransId="{42533380-AABF-4826-B756-BA450E0A6558}" sibTransId="{54186E27-9421-4EEB-A530-320512A74F11}"/>
    <dgm:cxn modelId="{23C0A88F-9E69-4BE4-BC9D-5E7DEA3D9FA3}" type="presOf" srcId="{F94D071F-7CEB-4344-B4A4-FE93569796B0}" destId="{FFF3B00F-EFF2-4C73-8777-DA5E6312575B}" srcOrd="0" destOrd="0" presId="urn:microsoft.com/office/officeart/2005/8/layout/hProcess9"/>
    <dgm:cxn modelId="{1EDBEBAA-3202-4E2C-82D1-45BEAEA3412C}" type="presOf" srcId="{15C96EB5-49FD-41E3-AB24-D230A1430F0E}" destId="{ECC0A45C-D03F-4EE1-80A3-56896DA3F084}" srcOrd="0" destOrd="0" presId="urn:microsoft.com/office/officeart/2005/8/layout/hProcess9"/>
    <dgm:cxn modelId="{DF5C2FAB-69FD-4072-A3EE-58334B83C5F1}" type="presOf" srcId="{88FEF247-F7B9-4FAA-AAB1-F73F7CCC8836}" destId="{5A47A0F3-8BAB-4409-81EE-1BFC5D7ED100}" srcOrd="0" destOrd="0" presId="urn:microsoft.com/office/officeart/2005/8/layout/hProcess9"/>
    <dgm:cxn modelId="{88E716B4-EDF5-418A-A365-8CD99E28893F}" srcId="{15C96EB5-49FD-41E3-AB24-D230A1430F0E}" destId="{88FEF247-F7B9-4FAA-AAB1-F73F7CCC8836}" srcOrd="1" destOrd="0" parTransId="{7B7BB915-90DD-48A9-9250-9AF134908D9E}" sibTransId="{90176008-C938-40D5-AF55-D22E91E97EBC}"/>
    <dgm:cxn modelId="{FCAAF209-D4E2-44BA-A272-3E856E5308CC}" type="presParOf" srcId="{ECC0A45C-D03F-4EE1-80A3-56896DA3F084}" destId="{83EE7E71-A47D-4DE0-9664-3534D79384A3}" srcOrd="0" destOrd="0" presId="urn:microsoft.com/office/officeart/2005/8/layout/hProcess9"/>
    <dgm:cxn modelId="{2CBCB642-E382-4B21-BC2E-1A654B78E734}" type="presParOf" srcId="{ECC0A45C-D03F-4EE1-80A3-56896DA3F084}" destId="{50ABCCF3-0AC6-48AB-90C9-CA9058B6B7A4}" srcOrd="1" destOrd="0" presId="urn:microsoft.com/office/officeart/2005/8/layout/hProcess9"/>
    <dgm:cxn modelId="{4DB72C45-CC9A-4C61-A891-8FA5D0A52D85}" type="presParOf" srcId="{50ABCCF3-0AC6-48AB-90C9-CA9058B6B7A4}" destId="{FFF3B00F-EFF2-4C73-8777-DA5E6312575B}" srcOrd="0" destOrd="0" presId="urn:microsoft.com/office/officeart/2005/8/layout/hProcess9"/>
    <dgm:cxn modelId="{10A827C5-F6FF-448E-A105-BAD21F6A0A7A}" type="presParOf" srcId="{50ABCCF3-0AC6-48AB-90C9-CA9058B6B7A4}" destId="{DD0A4762-14B6-463B-80B6-22392B95EF74}" srcOrd="1" destOrd="0" presId="urn:microsoft.com/office/officeart/2005/8/layout/hProcess9"/>
    <dgm:cxn modelId="{FB1C519E-7C8C-4CB5-BA08-ECB91301EBD3}" type="presParOf" srcId="{50ABCCF3-0AC6-48AB-90C9-CA9058B6B7A4}" destId="{5A47A0F3-8BAB-4409-81EE-1BFC5D7ED100}" srcOrd="2" destOrd="0" presId="urn:microsoft.com/office/officeart/2005/8/layout/hProcess9"/>
    <dgm:cxn modelId="{BAC3C769-D4FE-4A7B-954D-D1CF753B306D}" type="presParOf" srcId="{50ABCCF3-0AC6-48AB-90C9-CA9058B6B7A4}" destId="{3928F463-663E-45A4-9482-1CFD1CAF7F32}" srcOrd="3" destOrd="0" presId="urn:microsoft.com/office/officeart/2005/8/layout/hProcess9"/>
    <dgm:cxn modelId="{1164D180-031E-4976-92AF-2FEF057FF6D6}" type="presParOf" srcId="{50ABCCF3-0AC6-48AB-90C9-CA9058B6B7A4}" destId="{2DC04B07-8EB9-4FF1-A16B-E7C4AB4E16E0}"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1D55FEE-FFA7-42D9-931A-00872CF54D6F}"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fr-FR"/>
        </a:p>
      </dgm:t>
    </dgm:pt>
    <dgm:pt modelId="{4E687482-78E4-46D9-83CB-D02C5F72B46D}">
      <dgm:prSet phldrT="[Texte]"/>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fr-FR" dirty="0"/>
            <a:t>Mise en place d’un étayage</a:t>
          </a:r>
        </a:p>
      </dgm:t>
    </dgm:pt>
    <dgm:pt modelId="{F8968042-30AB-463A-B30D-CDFD82AE52D3}" type="parTrans" cxnId="{23EC68C0-9A17-48A3-9EBC-5D4FA8FB8E96}">
      <dgm:prSet/>
      <dgm:spPr/>
      <dgm:t>
        <a:bodyPr/>
        <a:lstStyle/>
        <a:p>
          <a:endParaRPr lang="fr-FR"/>
        </a:p>
      </dgm:t>
    </dgm:pt>
    <dgm:pt modelId="{F7504E96-0FF8-4AC1-8480-FAF16F384DE5}" type="sibTrans" cxnId="{23EC68C0-9A17-48A3-9EBC-5D4FA8FB8E96}">
      <dgm:prSet/>
      <dgm:spPr/>
      <dgm:t>
        <a:bodyPr/>
        <a:lstStyle/>
        <a:p>
          <a:endParaRPr lang="fr-FR"/>
        </a:p>
      </dgm:t>
    </dgm:pt>
    <dgm:pt modelId="{13277D68-C080-43A6-A261-ED452042219B}">
      <dgm:prSet phldrT="[Texte]"/>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fr-FR" dirty="0"/>
            <a:t>Phase de dés étayage</a:t>
          </a:r>
        </a:p>
      </dgm:t>
    </dgm:pt>
    <dgm:pt modelId="{6CC27A63-0428-45EF-8F55-4F97C29E6A86}" type="parTrans" cxnId="{5B4A0B17-5172-4A84-9D55-4FEBBA2E5AB4}">
      <dgm:prSet/>
      <dgm:spPr/>
      <dgm:t>
        <a:bodyPr/>
        <a:lstStyle/>
        <a:p>
          <a:endParaRPr lang="fr-FR"/>
        </a:p>
      </dgm:t>
    </dgm:pt>
    <dgm:pt modelId="{F893D450-CBB7-4E38-9BDB-FAED94565047}" type="sibTrans" cxnId="{5B4A0B17-5172-4A84-9D55-4FEBBA2E5AB4}">
      <dgm:prSet/>
      <dgm:spPr/>
      <dgm:t>
        <a:bodyPr/>
        <a:lstStyle/>
        <a:p>
          <a:endParaRPr lang="fr-FR"/>
        </a:p>
      </dgm:t>
    </dgm:pt>
    <dgm:pt modelId="{C3567F25-72A4-4CE9-827B-DDBC16D6ED7E}" type="pres">
      <dgm:prSet presAssocID="{11D55FEE-FFA7-42D9-931A-00872CF54D6F}" presName="diagram" presStyleCnt="0">
        <dgm:presLayoutVars>
          <dgm:dir/>
          <dgm:resizeHandles val="exact"/>
        </dgm:presLayoutVars>
      </dgm:prSet>
      <dgm:spPr/>
    </dgm:pt>
    <dgm:pt modelId="{8C7A50D2-2BFE-4CB2-9487-BD8BE46E807B}" type="pres">
      <dgm:prSet presAssocID="{4E687482-78E4-46D9-83CB-D02C5F72B46D}" presName="arrow" presStyleLbl="node1" presStyleIdx="0" presStyleCnt="2" custScaleX="43483" custScaleY="100093" custRadScaleRad="37523" custRadScaleInc="30070">
        <dgm:presLayoutVars>
          <dgm:bulletEnabled val="1"/>
        </dgm:presLayoutVars>
      </dgm:prSet>
      <dgm:spPr/>
    </dgm:pt>
    <dgm:pt modelId="{25FE7954-ADCA-47D1-AD09-594C653D9235}" type="pres">
      <dgm:prSet presAssocID="{13277D68-C080-43A6-A261-ED452042219B}" presName="arrow" presStyleLbl="node1" presStyleIdx="1" presStyleCnt="2" custScaleX="43806" custRadScaleRad="53778" custRadScaleInc="65447">
        <dgm:presLayoutVars>
          <dgm:bulletEnabled val="1"/>
        </dgm:presLayoutVars>
      </dgm:prSet>
      <dgm:spPr/>
    </dgm:pt>
  </dgm:ptLst>
  <dgm:cxnLst>
    <dgm:cxn modelId="{5B4A0B17-5172-4A84-9D55-4FEBBA2E5AB4}" srcId="{11D55FEE-FFA7-42D9-931A-00872CF54D6F}" destId="{13277D68-C080-43A6-A261-ED452042219B}" srcOrd="1" destOrd="0" parTransId="{6CC27A63-0428-45EF-8F55-4F97C29E6A86}" sibTransId="{F893D450-CBB7-4E38-9BDB-FAED94565047}"/>
    <dgm:cxn modelId="{B1D6A62A-3E3B-4F1F-8E4C-70804C16D8D2}" type="presOf" srcId="{13277D68-C080-43A6-A261-ED452042219B}" destId="{25FE7954-ADCA-47D1-AD09-594C653D9235}" srcOrd="0" destOrd="0" presId="urn:microsoft.com/office/officeart/2005/8/layout/arrow5"/>
    <dgm:cxn modelId="{72BE5BB2-609D-4FEA-9F49-05FDA180B36F}" type="presOf" srcId="{11D55FEE-FFA7-42D9-931A-00872CF54D6F}" destId="{C3567F25-72A4-4CE9-827B-DDBC16D6ED7E}" srcOrd="0" destOrd="0" presId="urn:microsoft.com/office/officeart/2005/8/layout/arrow5"/>
    <dgm:cxn modelId="{FF7576BB-C006-468A-AFDA-316E9612D6B9}" type="presOf" srcId="{4E687482-78E4-46D9-83CB-D02C5F72B46D}" destId="{8C7A50D2-2BFE-4CB2-9487-BD8BE46E807B}" srcOrd="0" destOrd="0" presId="urn:microsoft.com/office/officeart/2005/8/layout/arrow5"/>
    <dgm:cxn modelId="{23EC68C0-9A17-48A3-9EBC-5D4FA8FB8E96}" srcId="{11D55FEE-FFA7-42D9-931A-00872CF54D6F}" destId="{4E687482-78E4-46D9-83CB-D02C5F72B46D}" srcOrd="0" destOrd="0" parTransId="{F8968042-30AB-463A-B30D-CDFD82AE52D3}" sibTransId="{F7504E96-0FF8-4AC1-8480-FAF16F384DE5}"/>
    <dgm:cxn modelId="{B51C46A6-62F6-45CF-9D18-001F08E14A4B}" type="presParOf" srcId="{C3567F25-72A4-4CE9-827B-DDBC16D6ED7E}" destId="{8C7A50D2-2BFE-4CB2-9487-BD8BE46E807B}" srcOrd="0" destOrd="0" presId="urn:microsoft.com/office/officeart/2005/8/layout/arrow5"/>
    <dgm:cxn modelId="{0C8C40EB-58E4-42FB-89F7-C2E27CA29731}" type="presParOf" srcId="{C3567F25-72A4-4CE9-827B-DDBC16D6ED7E}" destId="{25FE7954-ADCA-47D1-AD09-594C653D9235}"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92424B-06FF-4EAB-B7CD-4BAB28FBD9DA}">
      <dsp:nvSpPr>
        <dsp:cNvPr id="0" name=""/>
        <dsp:cNvSpPr/>
      </dsp:nvSpPr>
      <dsp:spPr>
        <a:xfrm>
          <a:off x="5572012" y="1917330"/>
          <a:ext cx="4861221" cy="326142"/>
        </a:xfrm>
        <a:custGeom>
          <a:avLst/>
          <a:gdLst/>
          <a:ahLst/>
          <a:cxnLst/>
          <a:rect l="0" t="0" r="0" b="0"/>
          <a:pathLst>
            <a:path>
              <a:moveTo>
                <a:pt x="0" y="0"/>
              </a:moveTo>
              <a:lnTo>
                <a:pt x="0" y="195446"/>
              </a:lnTo>
              <a:lnTo>
                <a:pt x="4861221" y="195446"/>
              </a:lnTo>
              <a:lnTo>
                <a:pt x="4861221" y="326142"/>
              </a:lnTo>
            </a:path>
          </a:pathLst>
        </a:custGeom>
        <a:noFill/>
        <a:ln w="19050" cap="rnd"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0">
          <a:scrgbClr r="0" g="0" b="0"/>
        </a:fillRef>
        <a:effectRef idx="0">
          <a:scrgbClr r="0" g="0" b="0"/>
        </a:effectRef>
        <a:fontRef idx="minor"/>
      </dsp:style>
    </dsp:sp>
    <dsp:sp modelId="{D254112D-B857-4C69-9A06-DAA5F4644E44}">
      <dsp:nvSpPr>
        <dsp:cNvPr id="0" name=""/>
        <dsp:cNvSpPr/>
      </dsp:nvSpPr>
      <dsp:spPr>
        <a:xfrm>
          <a:off x="5572012" y="1917330"/>
          <a:ext cx="3232536" cy="293966"/>
        </a:xfrm>
        <a:custGeom>
          <a:avLst/>
          <a:gdLst/>
          <a:ahLst/>
          <a:cxnLst/>
          <a:rect l="0" t="0" r="0" b="0"/>
          <a:pathLst>
            <a:path>
              <a:moveTo>
                <a:pt x="0" y="0"/>
              </a:moveTo>
              <a:lnTo>
                <a:pt x="0" y="163270"/>
              </a:lnTo>
              <a:lnTo>
                <a:pt x="3232536" y="163270"/>
              </a:lnTo>
              <a:lnTo>
                <a:pt x="3232536" y="293966"/>
              </a:lnTo>
            </a:path>
          </a:pathLst>
        </a:custGeom>
        <a:noFill/>
        <a:ln w="19050" cap="rnd"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0">
          <a:scrgbClr r="0" g="0" b="0"/>
        </a:fillRef>
        <a:effectRef idx="0">
          <a:scrgbClr r="0" g="0" b="0"/>
        </a:effectRef>
        <a:fontRef idx="minor"/>
      </dsp:style>
    </dsp:sp>
    <dsp:sp modelId="{E4035557-A34C-4935-8EF3-F5D6AF039239}">
      <dsp:nvSpPr>
        <dsp:cNvPr id="0" name=""/>
        <dsp:cNvSpPr/>
      </dsp:nvSpPr>
      <dsp:spPr>
        <a:xfrm>
          <a:off x="5572012" y="1917330"/>
          <a:ext cx="1620506" cy="326142"/>
        </a:xfrm>
        <a:custGeom>
          <a:avLst/>
          <a:gdLst/>
          <a:ahLst/>
          <a:cxnLst/>
          <a:rect l="0" t="0" r="0" b="0"/>
          <a:pathLst>
            <a:path>
              <a:moveTo>
                <a:pt x="0" y="0"/>
              </a:moveTo>
              <a:lnTo>
                <a:pt x="0" y="195446"/>
              </a:lnTo>
              <a:lnTo>
                <a:pt x="1620506" y="195446"/>
              </a:lnTo>
              <a:lnTo>
                <a:pt x="1620506" y="326142"/>
              </a:lnTo>
            </a:path>
          </a:pathLst>
        </a:custGeom>
        <a:noFill/>
        <a:ln w="19050" cap="rnd"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0">
          <a:scrgbClr r="0" g="0" b="0"/>
        </a:fillRef>
        <a:effectRef idx="0">
          <a:scrgbClr r="0" g="0" b="0"/>
        </a:effectRef>
        <a:fontRef idx="minor"/>
      </dsp:style>
    </dsp:sp>
    <dsp:sp modelId="{E0B9631C-AB64-45FB-A40D-FDA6F3EC82F8}">
      <dsp:nvSpPr>
        <dsp:cNvPr id="0" name=""/>
        <dsp:cNvSpPr/>
      </dsp:nvSpPr>
      <dsp:spPr>
        <a:xfrm>
          <a:off x="5572012" y="1917330"/>
          <a:ext cx="114390" cy="326142"/>
        </a:xfrm>
        <a:custGeom>
          <a:avLst/>
          <a:gdLst/>
          <a:ahLst/>
          <a:cxnLst/>
          <a:rect l="0" t="0" r="0" b="0"/>
          <a:pathLst>
            <a:path>
              <a:moveTo>
                <a:pt x="0" y="0"/>
              </a:moveTo>
              <a:lnTo>
                <a:pt x="0" y="195446"/>
              </a:lnTo>
              <a:lnTo>
                <a:pt x="114390" y="195446"/>
              </a:lnTo>
              <a:lnTo>
                <a:pt x="114390" y="326142"/>
              </a:lnTo>
            </a:path>
          </a:pathLst>
        </a:custGeom>
        <a:noFill/>
        <a:ln w="19050" cap="rnd"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0">
          <a:scrgbClr r="0" g="0" b="0"/>
        </a:fillRef>
        <a:effectRef idx="0">
          <a:scrgbClr r="0" g="0" b="0"/>
        </a:effectRef>
        <a:fontRef idx="minor"/>
      </dsp:style>
    </dsp:sp>
    <dsp:sp modelId="{C068C61F-FAEA-4B5E-A490-701CD5D56868}">
      <dsp:nvSpPr>
        <dsp:cNvPr id="0" name=""/>
        <dsp:cNvSpPr/>
      </dsp:nvSpPr>
      <dsp:spPr>
        <a:xfrm>
          <a:off x="4102272" y="1917330"/>
          <a:ext cx="1469739" cy="326142"/>
        </a:xfrm>
        <a:custGeom>
          <a:avLst/>
          <a:gdLst/>
          <a:ahLst/>
          <a:cxnLst/>
          <a:rect l="0" t="0" r="0" b="0"/>
          <a:pathLst>
            <a:path>
              <a:moveTo>
                <a:pt x="1469739" y="0"/>
              </a:moveTo>
              <a:lnTo>
                <a:pt x="1469739" y="195446"/>
              </a:lnTo>
              <a:lnTo>
                <a:pt x="0" y="195446"/>
              </a:lnTo>
              <a:lnTo>
                <a:pt x="0" y="326142"/>
              </a:lnTo>
            </a:path>
          </a:pathLst>
        </a:custGeom>
        <a:noFill/>
        <a:ln w="19050" cap="rnd"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0">
          <a:scrgbClr r="0" g="0" b="0"/>
        </a:fillRef>
        <a:effectRef idx="0">
          <a:scrgbClr r="0" g="0" b="0"/>
        </a:effectRef>
        <a:fontRef idx="minor"/>
      </dsp:style>
    </dsp:sp>
    <dsp:sp modelId="{B224C46E-543F-474B-AB89-BE8CA2E3DECD}">
      <dsp:nvSpPr>
        <dsp:cNvPr id="0" name=""/>
        <dsp:cNvSpPr/>
      </dsp:nvSpPr>
      <dsp:spPr>
        <a:xfrm>
          <a:off x="2518143" y="1917330"/>
          <a:ext cx="3053868" cy="326142"/>
        </a:xfrm>
        <a:custGeom>
          <a:avLst/>
          <a:gdLst/>
          <a:ahLst/>
          <a:cxnLst/>
          <a:rect l="0" t="0" r="0" b="0"/>
          <a:pathLst>
            <a:path>
              <a:moveTo>
                <a:pt x="3053868" y="0"/>
              </a:moveTo>
              <a:lnTo>
                <a:pt x="3053868" y="195446"/>
              </a:lnTo>
              <a:lnTo>
                <a:pt x="0" y="195446"/>
              </a:lnTo>
              <a:lnTo>
                <a:pt x="0" y="326142"/>
              </a:lnTo>
            </a:path>
          </a:pathLst>
        </a:custGeom>
        <a:noFill/>
        <a:ln w="19050" cap="rnd"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0">
          <a:scrgbClr r="0" g="0" b="0"/>
        </a:fillRef>
        <a:effectRef idx="0">
          <a:scrgbClr r="0" g="0" b="0"/>
        </a:effectRef>
        <a:fontRef idx="minor"/>
      </dsp:style>
    </dsp:sp>
    <dsp:sp modelId="{99CC937C-80F5-4219-9974-A39024A6393A}">
      <dsp:nvSpPr>
        <dsp:cNvPr id="0" name=""/>
        <dsp:cNvSpPr/>
      </dsp:nvSpPr>
      <dsp:spPr>
        <a:xfrm>
          <a:off x="820905" y="1917330"/>
          <a:ext cx="4751106" cy="326142"/>
        </a:xfrm>
        <a:custGeom>
          <a:avLst/>
          <a:gdLst/>
          <a:ahLst/>
          <a:cxnLst/>
          <a:rect l="0" t="0" r="0" b="0"/>
          <a:pathLst>
            <a:path>
              <a:moveTo>
                <a:pt x="4751106" y="0"/>
              </a:moveTo>
              <a:lnTo>
                <a:pt x="4751106" y="195446"/>
              </a:lnTo>
              <a:lnTo>
                <a:pt x="0" y="195446"/>
              </a:lnTo>
              <a:lnTo>
                <a:pt x="0" y="326142"/>
              </a:lnTo>
            </a:path>
          </a:pathLst>
        </a:custGeom>
        <a:noFill/>
        <a:ln w="19050" cap="rnd"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0">
          <a:scrgbClr r="0" g="0" b="0"/>
        </a:fillRef>
        <a:effectRef idx="0">
          <a:scrgbClr r="0" g="0" b="0"/>
        </a:effectRef>
        <a:fontRef idx="minor"/>
      </dsp:style>
    </dsp:sp>
    <dsp:sp modelId="{B28D7102-0583-44D3-8DB6-DD0494C420A8}">
      <dsp:nvSpPr>
        <dsp:cNvPr id="0" name=""/>
        <dsp:cNvSpPr/>
      </dsp:nvSpPr>
      <dsp:spPr>
        <a:xfrm>
          <a:off x="4355281" y="294931"/>
          <a:ext cx="2433461" cy="1622398"/>
        </a:xfrm>
        <a:prstGeom prst="rect">
          <a:avLst/>
        </a:prstGeom>
        <a:solidFill>
          <a:schemeClr val="accent1">
            <a:hueOff val="0"/>
            <a:satOff val="0"/>
            <a:lumOff val="0"/>
            <a:alphaOff val="0"/>
          </a:schemeClr>
        </a:solidFill>
        <a:ln w="19050" cap="rnd"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t>Les sept fondamentaux de la relation d’aide</a:t>
          </a:r>
        </a:p>
      </dsp:txBody>
      <dsp:txXfrm>
        <a:off x="4355281" y="294931"/>
        <a:ext cx="2433461" cy="1622398"/>
      </dsp:txXfrm>
    </dsp:sp>
    <dsp:sp modelId="{C3C09844-A785-4419-B7A4-5161B4E2F2B8}">
      <dsp:nvSpPr>
        <dsp:cNvPr id="0" name=""/>
        <dsp:cNvSpPr/>
      </dsp:nvSpPr>
      <dsp:spPr>
        <a:xfrm>
          <a:off x="7421" y="2243472"/>
          <a:ext cx="1626966" cy="2829270"/>
        </a:xfrm>
        <a:prstGeom prst="rect">
          <a:avLst/>
        </a:prstGeom>
        <a:solidFill>
          <a:schemeClr val="accent1">
            <a:hueOff val="0"/>
            <a:satOff val="0"/>
            <a:lumOff val="0"/>
            <a:alphaOff val="0"/>
          </a:schemeClr>
        </a:solidFill>
        <a:ln w="19050" cap="rnd"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t>Être là </a:t>
          </a:r>
        </a:p>
        <a:p>
          <a:pPr marL="0" lvl="0" indent="0" algn="ctr" defTabSz="800100">
            <a:lnSpc>
              <a:spcPct val="90000"/>
            </a:lnSpc>
            <a:spcBef>
              <a:spcPct val="0"/>
            </a:spcBef>
            <a:spcAft>
              <a:spcPct val="35000"/>
            </a:spcAft>
            <a:buNone/>
          </a:pPr>
          <a:endParaRPr lang="fr-FR" sz="1800" kern="1200" dirty="0"/>
        </a:p>
        <a:p>
          <a:pPr marL="0" lvl="0" indent="0" algn="ctr" defTabSz="800100">
            <a:lnSpc>
              <a:spcPct val="90000"/>
            </a:lnSpc>
            <a:spcBef>
              <a:spcPct val="0"/>
            </a:spcBef>
            <a:spcAft>
              <a:spcPct val="35000"/>
            </a:spcAft>
            <a:buNone/>
          </a:pPr>
          <a:r>
            <a:rPr lang="fr-FR" sz="1800" kern="1200" dirty="0"/>
            <a:t>Être présent physiquement </a:t>
          </a:r>
        </a:p>
        <a:p>
          <a:pPr marL="0" lvl="0" indent="0" algn="ctr" defTabSz="800100">
            <a:lnSpc>
              <a:spcPct val="90000"/>
            </a:lnSpc>
            <a:spcBef>
              <a:spcPct val="0"/>
            </a:spcBef>
            <a:spcAft>
              <a:spcPct val="35000"/>
            </a:spcAft>
            <a:buNone/>
          </a:pPr>
          <a:r>
            <a:rPr lang="fr-FR" sz="1800" kern="1200" dirty="0"/>
            <a:t>et psychologi-</a:t>
          </a:r>
        </a:p>
        <a:p>
          <a:pPr marL="0" lvl="0" indent="0" algn="ctr" defTabSz="800100">
            <a:lnSpc>
              <a:spcPct val="90000"/>
            </a:lnSpc>
            <a:spcBef>
              <a:spcPct val="0"/>
            </a:spcBef>
            <a:spcAft>
              <a:spcPct val="35000"/>
            </a:spcAft>
            <a:buNone/>
          </a:pPr>
          <a:r>
            <a:rPr lang="fr-FR" sz="1800" kern="1200" dirty="0"/>
            <a:t>quement</a:t>
          </a:r>
        </a:p>
      </dsp:txBody>
      <dsp:txXfrm>
        <a:off x="7421" y="2243472"/>
        <a:ext cx="1626966" cy="2829270"/>
      </dsp:txXfrm>
    </dsp:sp>
    <dsp:sp modelId="{44139165-7DC9-4130-A649-05C761C92401}">
      <dsp:nvSpPr>
        <dsp:cNvPr id="0" name=""/>
        <dsp:cNvSpPr/>
      </dsp:nvSpPr>
      <dsp:spPr>
        <a:xfrm>
          <a:off x="1895780" y="2243472"/>
          <a:ext cx="1244724" cy="2763281"/>
        </a:xfrm>
        <a:prstGeom prst="rect">
          <a:avLst/>
        </a:prstGeom>
        <a:solidFill>
          <a:schemeClr val="accent1">
            <a:hueOff val="0"/>
            <a:satOff val="0"/>
            <a:lumOff val="0"/>
            <a:alphaOff val="0"/>
          </a:schemeClr>
        </a:solidFill>
        <a:ln w="19050" cap="rnd"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t>Ecouter</a:t>
          </a:r>
        </a:p>
        <a:p>
          <a:pPr marL="0" lvl="0" indent="0" algn="ctr" defTabSz="800100">
            <a:lnSpc>
              <a:spcPct val="90000"/>
            </a:lnSpc>
            <a:spcBef>
              <a:spcPct val="0"/>
            </a:spcBef>
            <a:spcAft>
              <a:spcPct val="35000"/>
            </a:spcAft>
            <a:buNone/>
          </a:pPr>
          <a:endParaRPr lang="fr-FR" sz="1800" kern="1200" dirty="0"/>
        </a:p>
        <a:p>
          <a:pPr marL="0" lvl="0" indent="0" algn="ctr" defTabSz="800100">
            <a:lnSpc>
              <a:spcPct val="90000"/>
            </a:lnSpc>
            <a:spcBef>
              <a:spcPct val="0"/>
            </a:spcBef>
            <a:spcAft>
              <a:spcPct val="35000"/>
            </a:spcAft>
            <a:buNone/>
          </a:pPr>
          <a:r>
            <a:rPr lang="fr-FR" sz="1800" kern="1200" dirty="0"/>
            <a:t>Être disponible pour accueillir la parole de l’autre</a:t>
          </a:r>
        </a:p>
      </dsp:txBody>
      <dsp:txXfrm>
        <a:off x="1895780" y="2243472"/>
        <a:ext cx="1244724" cy="2763281"/>
      </dsp:txXfrm>
    </dsp:sp>
    <dsp:sp modelId="{946E86E9-958F-4ABC-866D-0BF7FABE5B8D}">
      <dsp:nvSpPr>
        <dsp:cNvPr id="0" name=""/>
        <dsp:cNvSpPr/>
      </dsp:nvSpPr>
      <dsp:spPr>
        <a:xfrm>
          <a:off x="3401897" y="2243472"/>
          <a:ext cx="1400750" cy="2756236"/>
        </a:xfrm>
        <a:prstGeom prst="rect">
          <a:avLst/>
        </a:prstGeom>
        <a:solidFill>
          <a:schemeClr val="accent1">
            <a:hueOff val="0"/>
            <a:satOff val="0"/>
            <a:lumOff val="0"/>
            <a:alphaOff val="0"/>
          </a:schemeClr>
        </a:solidFill>
        <a:ln w="19050" cap="rnd"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t>Accepter</a:t>
          </a:r>
        </a:p>
        <a:p>
          <a:pPr marL="0" lvl="0" indent="0" algn="ctr" defTabSz="800100">
            <a:lnSpc>
              <a:spcPct val="90000"/>
            </a:lnSpc>
            <a:spcBef>
              <a:spcPct val="0"/>
            </a:spcBef>
            <a:spcAft>
              <a:spcPct val="35000"/>
            </a:spcAft>
            <a:buNone/>
          </a:pPr>
          <a:r>
            <a:rPr lang="fr-FR" sz="1800" kern="1200" dirty="0"/>
            <a:t> </a:t>
          </a:r>
        </a:p>
        <a:p>
          <a:pPr marL="0" lvl="0" indent="0" algn="ctr" defTabSz="800100">
            <a:lnSpc>
              <a:spcPct val="90000"/>
            </a:lnSpc>
            <a:spcBef>
              <a:spcPct val="0"/>
            </a:spcBef>
            <a:spcAft>
              <a:spcPct val="35000"/>
            </a:spcAft>
            <a:buNone/>
          </a:pPr>
          <a:r>
            <a:rPr lang="fr-FR" sz="1800" kern="1200" dirty="0"/>
            <a:t>Être ouvert à l’autre, ne pas attendre qu’il change, accepter de s’occuper de lui</a:t>
          </a:r>
        </a:p>
      </dsp:txBody>
      <dsp:txXfrm>
        <a:off x="3401897" y="2243472"/>
        <a:ext cx="1400750" cy="2756236"/>
      </dsp:txXfrm>
    </dsp:sp>
    <dsp:sp modelId="{AB9C2433-DBDB-4D9B-ACA0-03AB6EAC3BC1}">
      <dsp:nvSpPr>
        <dsp:cNvPr id="0" name=""/>
        <dsp:cNvSpPr/>
      </dsp:nvSpPr>
      <dsp:spPr>
        <a:xfrm>
          <a:off x="5064039" y="2243472"/>
          <a:ext cx="1244724" cy="2768652"/>
        </a:xfrm>
        <a:prstGeom prst="rect">
          <a:avLst/>
        </a:prstGeom>
        <a:solidFill>
          <a:schemeClr val="accent1">
            <a:hueOff val="0"/>
            <a:satOff val="0"/>
            <a:lumOff val="0"/>
            <a:alphaOff val="0"/>
          </a:schemeClr>
        </a:solidFill>
        <a:ln w="19050" cap="rnd"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t>Respecter</a:t>
          </a:r>
        </a:p>
        <a:p>
          <a:pPr marL="0" lvl="0" indent="0" algn="ctr" defTabSz="800100">
            <a:lnSpc>
              <a:spcPct val="90000"/>
            </a:lnSpc>
            <a:spcBef>
              <a:spcPct val="0"/>
            </a:spcBef>
            <a:spcAft>
              <a:spcPct val="35000"/>
            </a:spcAft>
            <a:buNone/>
          </a:pPr>
          <a:r>
            <a:rPr lang="fr-FR" sz="1800" kern="1200" dirty="0"/>
            <a:t> </a:t>
          </a:r>
        </a:p>
        <a:p>
          <a:pPr marL="0" lvl="0" indent="0" algn="ctr" defTabSz="800100">
            <a:lnSpc>
              <a:spcPct val="90000"/>
            </a:lnSpc>
            <a:spcBef>
              <a:spcPct val="0"/>
            </a:spcBef>
            <a:spcAft>
              <a:spcPct val="35000"/>
            </a:spcAft>
            <a:buNone/>
          </a:pPr>
          <a:r>
            <a:rPr lang="fr-FR" sz="1800" kern="1200" dirty="0"/>
            <a:t>Estimer l’autre, le considérer, respecter sa dignité</a:t>
          </a:r>
        </a:p>
      </dsp:txBody>
      <dsp:txXfrm>
        <a:off x="5064039" y="2243472"/>
        <a:ext cx="1244724" cy="2768652"/>
      </dsp:txXfrm>
    </dsp:sp>
    <dsp:sp modelId="{25625F49-98F7-4DC7-8007-7FAEB12001B7}">
      <dsp:nvSpPr>
        <dsp:cNvPr id="0" name=""/>
        <dsp:cNvSpPr/>
      </dsp:nvSpPr>
      <dsp:spPr>
        <a:xfrm>
          <a:off x="6570156" y="2243472"/>
          <a:ext cx="1244724" cy="2758278"/>
        </a:xfrm>
        <a:prstGeom prst="rect">
          <a:avLst/>
        </a:prstGeom>
        <a:solidFill>
          <a:schemeClr val="accent1">
            <a:hueOff val="0"/>
            <a:satOff val="0"/>
            <a:lumOff val="0"/>
            <a:alphaOff val="0"/>
          </a:schemeClr>
        </a:solidFill>
        <a:ln w="19050" cap="rnd"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t>Être empathique</a:t>
          </a:r>
        </a:p>
        <a:p>
          <a:pPr marL="0" lvl="0" indent="0" algn="ctr" defTabSz="800100">
            <a:lnSpc>
              <a:spcPct val="90000"/>
            </a:lnSpc>
            <a:spcBef>
              <a:spcPct val="0"/>
            </a:spcBef>
            <a:spcAft>
              <a:spcPct val="35000"/>
            </a:spcAft>
            <a:buNone/>
          </a:pPr>
          <a:endParaRPr lang="fr-FR" sz="1800" kern="1200" dirty="0"/>
        </a:p>
        <a:p>
          <a:pPr marL="0" lvl="0" indent="0" algn="ctr" defTabSz="800100">
            <a:lnSpc>
              <a:spcPct val="90000"/>
            </a:lnSpc>
            <a:spcBef>
              <a:spcPct val="0"/>
            </a:spcBef>
            <a:spcAft>
              <a:spcPct val="35000"/>
            </a:spcAft>
            <a:buNone/>
          </a:pPr>
          <a:r>
            <a:rPr lang="fr-FR" sz="1800" kern="1200" dirty="0"/>
            <a:t>Identifier et </a:t>
          </a:r>
          <a:r>
            <a:rPr lang="fr-FR" sz="1800" kern="1200" dirty="0" err="1"/>
            <a:t>compren</a:t>
          </a:r>
          <a:endParaRPr lang="fr-FR" sz="1800" kern="1200" dirty="0"/>
        </a:p>
        <a:p>
          <a:pPr marL="0" lvl="0" indent="0" algn="ctr" defTabSz="800100">
            <a:lnSpc>
              <a:spcPct val="90000"/>
            </a:lnSpc>
            <a:spcBef>
              <a:spcPct val="0"/>
            </a:spcBef>
            <a:spcAft>
              <a:spcPct val="35000"/>
            </a:spcAft>
            <a:buNone/>
          </a:pPr>
          <a:r>
            <a:rPr lang="fr-FR" sz="1800" kern="1200" dirty="0" err="1"/>
            <a:t>dre</a:t>
          </a:r>
          <a:r>
            <a:rPr lang="fr-FR" sz="1800" kern="1200" dirty="0"/>
            <a:t> la difficulté de l’autre</a:t>
          </a:r>
        </a:p>
      </dsp:txBody>
      <dsp:txXfrm>
        <a:off x="6570156" y="2243472"/>
        <a:ext cx="1244724" cy="2758278"/>
      </dsp:txXfrm>
    </dsp:sp>
    <dsp:sp modelId="{0E2D761A-03D6-4782-A02B-35F32D1B44FA}">
      <dsp:nvSpPr>
        <dsp:cNvPr id="0" name=""/>
        <dsp:cNvSpPr/>
      </dsp:nvSpPr>
      <dsp:spPr>
        <a:xfrm>
          <a:off x="8108449" y="2211296"/>
          <a:ext cx="1392199" cy="2821547"/>
        </a:xfrm>
        <a:prstGeom prst="rect">
          <a:avLst/>
        </a:prstGeom>
        <a:solidFill>
          <a:schemeClr val="accent1">
            <a:hueOff val="0"/>
            <a:satOff val="0"/>
            <a:lumOff val="0"/>
            <a:alphaOff val="0"/>
          </a:schemeClr>
        </a:solidFill>
        <a:ln w="19050" cap="rnd"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t>Être authentique</a:t>
          </a:r>
        </a:p>
        <a:p>
          <a:pPr marL="0" lvl="0" indent="0" algn="ctr" defTabSz="800100">
            <a:lnSpc>
              <a:spcPct val="90000"/>
            </a:lnSpc>
            <a:spcBef>
              <a:spcPct val="0"/>
            </a:spcBef>
            <a:spcAft>
              <a:spcPct val="35000"/>
            </a:spcAft>
            <a:buNone/>
          </a:pPr>
          <a:endParaRPr lang="fr-FR" sz="1800" kern="1200" dirty="0"/>
        </a:p>
        <a:p>
          <a:pPr marL="0" lvl="0" indent="0" algn="ctr" defTabSz="800100">
            <a:lnSpc>
              <a:spcPct val="90000"/>
            </a:lnSpc>
            <a:spcBef>
              <a:spcPct val="0"/>
            </a:spcBef>
            <a:spcAft>
              <a:spcPct val="35000"/>
            </a:spcAft>
            <a:buNone/>
          </a:pPr>
          <a:r>
            <a:rPr lang="fr-FR" sz="1800" kern="1200" dirty="0"/>
            <a:t>Rester soi même dans la relation, conserver sa spontanéité</a:t>
          </a:r>
        </a:p>
      </dsp:txBody>
      <dsp:txXfrm>
        <a:off x="8108449" y="2211296"/>
        <a:ext cx="1392199" cy="2821547"/>
      </dsp:txXfrm>
    </dsp:sp>
    <dsp:sp modelId="{8338FC8A-154F-4E88-9681-FBC7F307DD3E}">
      <dsp:nvSpPr>
        <dsp:cNvPr id="0" name=""/>
        <dsp:cNvSpPr/>
      </dsp:nvSpPr>
      <dsp:spPr>
        <a:xfrm>
          <a:off x="9729864" y="2243472"/>
          <a:ext cx="1406737" cy="2784890"/>
        </a:xfrm>
        <a:prstGeom prst="rect">
          <a:avLst/>
        </a:prstGeom>
        <a:solidFill>
          <a:schemeClr val="accent1">
            <a:hueOff val="0"/>
            <a:satOff val="0"/>
            <a:lumOff val="0"/>
            <a:alphaOff val="0"/>
          </a:schemeClr>
        </a:solidFill>
        <a:ln w="19050" cap="rnd"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t>Être congruent</a:t>
          </a:r>
        </a:p>
        <a:p>
          <a:pPr marL="0" lvl="0" indent="0" algn="ctr" defTabSz="800100">
            <a:lnSpc>
              <a:spcPct val="90000"/>
            </a:lnSpc>
            <a:spcBef>
              <a:spcPct val="0"/>
            </a:spcBef>
            <a:spcAft>
              <a:spcPct val="35000"/>
            </a:spcAft>
            <a:buNone/>
          </a:pPr>
          <a:endParaRPr lang="fr-FR" sz="1800" kern="1200" dirty="0"/>
        </a:p>
        <a:p>
          <a:pPr marL="0" lvl="0" indent="0" algn="ctr" defTabSz="800100">
            <a:lnSpc>
              <a:spcPct val="90000"/>
            </a:lnSpc>
            <a:spcBef>
              <a:spcPct val="0"/>
            </a:spcBef>
            <a:spcAft>
              <a:spcPct val="35000"/>
            </a:spcAft>
            <a:buNone/>
          </a:pPr>
          <a:r>
            <a:rPr lang="fr-FR" sz="1800" kern="1200" dirty="0"/>
            <a:t>Créer une harmonie entre nos pensées, nos paroles et nos actions</a:t>
          </a:r>
        </a:p>
      </dsp:txBody>
      <dsp:txXfrm>
        <a:off x="9729864" y="2243472"/>
        <a:ext cx="1406737" cy="27848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5F0E6D-90D0-4A31-AD04-EDCA87EBEF96}">
      <dsp:nvSpPr>
        <dsp:cNvPr id="0" name=""/>
        <dsp:cNvSpPr/>
      </dsp:nvSpPr>
      <dsp:spPr>
        <a:xfrm>
          <a:off x="2004" y="0"/>
          <a:ext cx="2100807" cy="388143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fr-FR" sz="2900" kern="1200" dirty="0"/>
            <a:t>Laisser Faire</a:t>
          </a:r>
        </a:p>
      </dsp:txBody>
      <dsp:txXfrm>
        <a:off x="2004" y="1552574"/>
        <a:ext cx="2100807" cy="1552574"/>
      </dsp:txXfrm>
    </dsp:sp>
    <dsp:sp modelId="{149AB8FB-DB7E-44FD-BA59-83C427511C76}">
      <dsp:nvSpPr>
        <dsp:cNvPr id="0" name=""/>
        <dsp:cNvSpPr/>
      </dsp:nvSpPr>
      <dsp:spPr>
        <a:xfrm>
          <a:off x="406148" y="232886"/>
          <a:ext cx="1292518" cy="1292518"/>
        </a:xfrm>
        <a:prstGeom prst="ellipse">
          <a:avLst/>
        </a:prstGeom>
        <a:blipFill rotWithShape="1">
          <a:blip xmlns:r="http://schemas.openxmlformats.org/officeDocument/2006/relationships" r:embed="rId1"/>
          <a:srcRect/>
          <a:stretch>
            <a:fillRect l="-29000" r="-29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A84520-6848-45C3-BD44-A10FAA6F8397}">
      <dsp:nvSpPr>
        <dsp:cNvPr id="0" name=""/>
        <dsp:cNvSpPr/>
      </dsp:nvSpPr>
      <dsp:spPr>
        <a:xfrm>
          <a:off x="2165836" y="0"/>
          <a:ext cx="2100807" cy="388143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fr-FR" sz="2900" kern="1200" dirty="0"/>
            <a:t>Faire Faire</a:t>
          </a:r>
        </a:p>
      </dsp:txBody>
      <dsp:txXfrm>
        <a:off x="2165836" y="1552574"/>
        <a:ext cx="2100807" cy="1552574"/>
      </dsp:txXfrm>
    </dsp:sp>
    <dsp:sp modelId="{0A94E3DB-6344-40DB-A456-6EA7BACB3DC4}">
      <dsp:nvSpPr>
        <dsp:cNvPr id="0" name=""/>
        <dsp:cNvSpPr/>
      </dsp:nvSpPr>
      <dsp:spPr>
        <a:xfrm>
          <a:off x="2569980" y="232886"/>
          <a:ext cx="1292518" cy="129251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4000" r="-14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701B98-C7D5-43F8-97C2-9AF53755EB9E}">
      <dsp:nvSpPr>
        <dsp:cNvPr id="0" name=""/>
        <dsp:cNvSpPr/>
      </dsp:nvSpPr>
      <dsp:spPr>
        <a:xfrm>
          <a:off x="4329668" y="0"/>
          <a:ext cx="2100807" cy="388143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fr-FR" sz="2900" kern="1200" dirty="0"/>
            <a:t>Faire </a:t>
          </a:r>
        </a:p>
        <a:p>
          <a:pPr marL="0" lvl="0" indent="0" algn="ctr" defTabSz="1289050">
            <a:lnSpc>
              <a:spcPct val="90000"/>
            </a:lnSpc>
            <a:spcBef>
              <a:spcPct val="0"/>
            </a:spcBef>
            <a:spcAft>
              <a:spcPct val="35000"/>
            </a:spcAft>
            <a:buNone/>
          </a:pPr>
          <a:r>
            <a:rPr lang="fr-FR" sz="2900" kern="1200" dirty="0"/>
            <a:t>Avec</a:t>
          </a:r>
        </a:p>
      </dsp:txBody>
      <dsp:txXfrm>
        <a:off x="4329668" y="1552574"/>
        <a:ext cx="2100807" cy="1552574"/>
      </dsp:txXfrm>
    </dsp:sp>
    <dsp:sp modelId="{CB5AD1B1-2175-48E6-A6B4-C265441B1517}">
      <dsp:nvSpPr>
        <dsp:cNvPr id="0" name=""/>
        <dsp:cNvSpPr/>
      </dsp:nvSpPr>
      <dsp:spPr>
        <a:xfrm>
          <a:off x="4733812" y="232886"/>
          <a:ext cx="1292518" cy="129251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B32729-6F07-4A15-AAB9-8F63EBA2D486}">
      <dsp:nvSpPr>
        <dsp:cNvPr id="0" name=""/>
        <dsp:cNvSpPr/>
      </dsp:nvSpPr>
      <dsp:spPr>
        <a:xfrm>
          <a:off x="6493500" y="0"/>
          <a:ext cx="2100807" cy="388143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fr-FR" sz="2900" kern="1200" dirty="0"/>
            <a:t>Faire </a:t>
          </a:r>
        </a:p>
        <a:p>
          <a:pPr marL="0" lvl="0" indent="0" algn="ctr" defTabSz="1289050">
            <a:lnSpc>
              <a:spcPct val="90000"/>
            </a:lnSpc>
            <a:spcBef>
              <a:spcPct val="0"/>
            </a:spcBef>
            <a:spcAft>
              <a:spcPct val="35000"/>
            </a:spcAft>
            <a:buNone/>
          </a:pPr>
          <a:r>
            <a:rPr lang="fr-FR" sz="2900" kern="1200" dirty="0"/>
            <a:t>À la place</a:t>
          </a:r>
        </a:p>
      </dsp:txBody>
      <dsp:txXfrm>
        <a:off x="6493500" y="1552574"/>
        <a:ext cx="2100807" cy="1552574"/>
      </dsp:txXfrm>
    </dsp:sp>
    <dsp:sp modelId="{95476960-0ED8-43B1-A35D-D384BA9A3900}">
      <dsp:nvSpPr>
        <dsp:cNvPr id="0" name=""/>
        <dsp:cNvSpPr/>
      </dsp:nvSpPr>
      <dsp:spPr>
        <a:xfrm>
          <a:off x="6897644" y="232886"/>
          <a:ext cx="1292518" cy="1292518"/>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D2F09D-F800-4B58-ABFB-1E8578B87BCE}">
      <dsp:nvSpPr>
        <dsp:cNvPr id="0" name=""/>
        <dsp:cNvSpPr/>
      </dsp:nvSpPr>
      <dsp:spPr>
        <a:xfrm>
          <a:off x="343852" y="3105149"/>
          <a:ext cx="7908607" cy="582215"/>
        </a:xfrm>
        <a:prstGeom prst="leftRightArrow">
          <a:avLst/>
        </a:prstGeom>
        <a:solidFill>
          <a:schemeClr val="accent1">
            <a:tint val="6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E7E71-A47D-4DE0-9664-3534D79384A3}">
      <dsp:nvSpPr>
        <dsp:cNvPr id="0" name=""/>
        <dsp:cNvSpPr/>
      </dsp:nvSpPr>
      <dsp:spPr>
        <a:xfrm>
          <a:off x="609599" y="0"/>
          <a:ext cx="6908800" cy="3264504"/>
        </a:xfrm>
        <a:prstGeom prst="rightArrow">
          <a:avLst/>
        </a:prstGeom>
        <a:gradFill rotWithShape="0">
          <a:gsLst>
            <a:gs pos="0">
              <a:schemeClr val="accent1">
                <a:tint val="40000"/>
                <a:hueOff val="0"/>
                <a:satOff val="0"/>
                <a:lumOff val="0"/>
                <a:alphaOff val="0"/>
                <a:tint val="96000"/>
                <a:lumMod val="100000"/>
              </a:schemeClr>
            </a:gs>
            <a:gs pos="78000">
              <a:schemeClr val="accent1">
                <a:tint val="40000"/>
                <a:hueOff val="0"/>
                <a:satOff val="0"/>
                <a:lumOff val="0"/>
                <a:alphaOff val="0"/>
                <a:shade val="94000"/>
                <a:lumMod val="94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FFF3B00F-EFF2-4C73-8777-DA5E6312575B}">
      <dsp:nvSpPr>
        <dsp:cNvPr id="0" name=""/>
        <dsp:cNvSpPr/>
      </dsp:nvSpPr>
      <dsp:spPr>
        <a:xfrm>
          <a:off x="8731" y="979351"/>
          <a:ext cx="2616200" cy="1305801"/>
        </a:xfrm>
        <a:prstGeom prst="round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t>Prise de connaissance de l’information</a:t>
          </a:r>
        </a:p>
      </dsp:txBody>
      <dsp:txXfrm>
        <a:off x="72475" y="1043095"/>
        <a:ext cx="2488712" cy="1178313"/>
      </dsp:txXfrm>
    </dsp:sp>
    <dsp:sp modelId="{5A47A0F3-8BAB-4409-81EE-1BFC5D7ED100}">
      <dsp:nvSpPr>
        <dsp:cNvPr id="0" name=""/>
        <dsp:cNvSpPr/>
      </dsp:nvSpPr>
      <dsp:spPr>
        <a:xfrm>
          <a:off x="2755899" y="979351"/>
          <a:ext cx="2616200" cy="1305801"/>
        </a:xfrm>
        <a:prstGeom prst="round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t>Intégration de l’apprentissage grâce à la répétition</a:t>
          </a:r>
        </a:p>
      </dsp:txBody>
      <dsp:txXfrm>
        <a:off x="2819643" y="1043095"/>
        <a:ext cx="2488712" cy="1178313"/>
      </dsp:txXfrm>
    </dsp:sp>
    <dsp:sp modelId="{2DC04B07-8EB9-4FF1-A16B-E7C4AB4E16E0}">
      <dsp:nvSpPr>
        <dsp:cNvPr id="0" name=""/>
        <dsp:cNvSpPr/>
      </dsp:nvSpPr>
      <dsp:spPr>
        <a:xfrm>
          <a:off x="5503068" y="979351"/>
          <a:ext cx="2616200" cy="1305801"/>
        </a:xfrm>
        <a:prstGeom prst="round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t>Généralisation de l’apprentissage dans l’environnement</a:t>
          </a:r>
        </a:p>
      </dsp:txBody>
      <dsp:txXfrm>
        <a:off x="5566812" y="1043095"/>
        <a:ext cx="2488712" cy="11783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7A50D2-2BFE-4CB2-9487-BD8BE46E807B}">
      <dsp:nvSpPr>
        <dsp:cNvPr id="0" name=""/>
        <dsp:cNvSpPr/>
      </dsp:nvSpPr>
      <dsp:spPr>
        <a:xfrm rot="16200000">
          <a:off x="2986441" y="-790837"/>
          <a:ext cx="1472906" cy="3390466"/>
        </a:xfrm>
        <a:prstGeom prst="downArrow">
          <a:avLst>
            <a:gd name="adj1" fmla="val 50000"/>
            <a:gd name="adj2" fmla="val 35000"/>
          </a:avLst>
        </a:prstGeom>
        <a:solidFill>
          <a:schemeClr val="accent1">
            <a:hueOff val="0"/>
            <a:satOff val="0"/>
            <a:lumOff val="0"/>
            <a:alphaOff val="0"/>
          </a:schemeClr>
        </a:solidFill>
        <a:ln w="19050" cap="rnd"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r-FR" sz="1800" kern="1200" dirty="0"/>
            <a:t>Mise en place d’un étayage</a:t>
          </a:r>
        </a:p>
      </dsp:txBody>
      <dsp:txXfrm rot="5400000">
        <a:off x="2027661" y="536169"/>
        <a:ext cx="3132707" cy="736453"/>
      </dsp:txXfrm>
    </dsp:sp>
    <dsp:sp modelId="{25FE7954-ADCA-47D1-AD09-594C653D9235}">
      <dsp:nvSpPr>
        <dsp:cNvPr id="0" name=""/>
        <dsp:cNvSpPr/>
      </dsp:nvSpPr>
      <dsp:spPr>
        <a:xfrm rot="5400000">
          <a:off x="2900346" y="956548"/>
          <a:ext cx="1483847" cy="3387316"/>
        </a:xfrm>
        <a:prstGeom prst="downArrow">
          <a:avLst>
            <a:gd name="adj1" fmla="val 50000"/>
            <a:gd name="adj2" fmla="val 35000"/>
          </a:avLst>
        </a:prstGeom>
        <a:solidFill>
          <a:schemeClr val="accent1">
            <a:hueOff val="0"/>
            <a:satOff val="0"/>
            <a:lumOff val="0"/>
            <a:alphaOff val="0"/>
          </a:schemeClr>
        </a:solidFill>
        <a:ln w="19050" cap="rnd"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r-FR" sz="1800" kern="1200" dirty="0"/>
            <a:t>Phase de dés étayage</a:t>
          </a:r>
        </a:p>
      </dsp:txBody>
      <dsp:txXfrm rot="-5400000">
        <a:off x="2208285" y="2279245"/>
        <a:ext cx="3127643" cy="74192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2FB0A6-2959-4747-B7E5-BD4874CCAC6C}" type="datetimeFigureOut">
              <a:rPr lang="fr-FR" smtClean="0"/>
              <a:t>23/07/2024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694B84-4139-46CD-81E5-F1E64E6755F5}" type="slidenum">
              <a:rPr lang="fr-FR" smtClean="0"/>
              <a:t>‹N°›</a:t>
            </a:fld>
            <a:endParaRPr lang="fr-FR"/>
          </a:p>
        </p:txBody>
      </p:sp>
    </p:spTree>
    <p:extLst>
      <p:ext uri="{BB962C8B-B14F-4D97-AF65-F5344CB8AC3E}">
        <p14:creationId xmlns:p14="http://schemas.microsoft.com/office/powerpoint/2010/main" val="1442177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Donnez des exemples d’accompagnements à la douche ou au repas avec une posture de laisser faire, faire faire, faire avec…</a:t>
            </a:r>
          </a:p>
        </p:txBody>
      </p:sp>
      <p:sp>
        <p:nvSpPr>
          <p:cNvPr id="4" name="Espace réservé du numéro de diapositive 3"/>
          <p:cNvSpPr>
            <a:spLocks noGrp="1"/>
          </p:cNvSpPr>
          <p:nvPr>
            <p:ph type="sldNum" sz="quarter" idx="5"/>
          </p:nvPr>
        </p:nvSpPr>
        <p:spPr/>
        <p:txBody>
          <a:bodyPr/>
          <a:lstStyle/>
          <a:p>
            <a:fld id="{7D694B84-4139-46CD-81E5-F1E64E6755F5}" type="slidenum">
              <a:rPr lang="fr-FR" smtClean="0"/>
              <a:t>17</a:t>
            </a:fld>
            <a:endParaRPr lang="fr-FR"/>
          </a:p>
        </p:txBody>
      </p:sp>
    </p:spTree>
    <p:extLst>
      <p:ext uri="{BB962C8B-B14F-4D97-AF65-F5344CB8AC3E}">
        <p14:creationId xmlns:p14="http://schemas.microsoft.com/office/powerpoint/2010/main" val="2146799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6BA16A82-73B5-4B42-B0D1-6FBA3F8582B1}" type="datetime1">
              <a:rPr lang="fr-FR" smtClean="0"/>
              <a:t>23/07/2024</a:t>
            </a:fld>
            <a:endParaRPr lang="fr-FR"/>
          </a:p>
        </p:txBody>
      </p:sp>
      <p:sp>
        <p:nvSpPr>
          <p:cNvPr id="5" name="Footer Placeholder 4"/>
          <p:cNvSpPr>
            <a:spLocks noGrp="1"/>
          </p:cNvSpPr>
          <p:nvPr>
            <p:ph type="ftr" sz="quarter" idx="11"/>
          </p:nvPr>
        </p:nvSpPr>
        <p:spPr/>
        <p:txBody>
          <a:bodyPr/>
          <a:lstStyle/>
          <a:p>
            <a:r>
              <a:rPr lang="fr-FR"/>
              <a:t>Formation DE AES Campus du Vallon Maurs- Années 24 -25.</a:t>
            </a:r>
          </a:p>
        </p:txBody>
      </p:sp>
      <p:sp>
        <p:nvSpPr>
          <p:cNvPr id="6" name="Slide Number Placeholder 5"/>
          <p:cNvSpPr>
            <a:spLocks noGrp="1"/>
          </p:cNvSpPr>
          <p:nvPr>
            <p:ph type="sldNum" sz="quarter" idx="12"/>
          </p:nvPr>
        </p:nvSpPr>
        <p:spPr/>
        <p:txBody>
          <a:bodyPr/>
          <a:lstStyle/>
          <a:p>
            <a:fld id="{3CBE4087-9A6A-47C7-B093-84E93B46AD04}" type="slidenum">
              <a:rPr lang="fr-FR" smtClean="0"/>
              <a:t>‹N°›</a:t>
            </a:fld>
            <a:endParaRPr lang="fr-FR"/>
          </a:p>
        </p:txBody>
      </p:sp>
    </p:spTree>
    <p:extLst>
      <p:ext uri="{BB962C8B-B14F-4D97-AF65-F5344CB8AC3E}">
        <p14:creationId xmlns:p14="http://schemas.microsoft.com/office/powerpoint/2010/main" val="366349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E817AAD-4533-4CF3-95A6-47B69D0F68AC}" type="datetime1">
              <a:rPr lang="fr-FR" smtClean="0"/>
              <a:t>23/07/2024</a:t>
            </a:fld>
            <a:endParaRPr lang="fr-FR"/>
          </a:p>
        </p:txBody>
      </p:sp>
      <p:sp>
        <p:nvSpPr>
          <p:cNvPr id="5" name="Footer Placeholder 4"/>
          <p:cNvSpPr>
            <a:spLocks noGrp="1"/>
          </p:cNvSpPr>
          <p:nvPr>
            <p:ph type="ftr" sz="quarter" idx="11"/>
          </p:nvPr>
        </p:nvSpPr>
        <p:spPr/>
        <p:txBody>
          <a:bodyPr/>
          <a:lstStyle/>
          <a:p>
            <a:r>
              <a:rPr lang="fr-FR"/>
              <a:t>Formation DE AES Campus du Vallon Maurs- Années 24 -25.</a:t>
            </a:r>
          </a:p>
        </p:txBody>
      </p:sp>
      <p:sp>
        <p:nvSpPr>
          <p:cNvPr id="6" name="Slide Number Placeholder 5"/>
          <p:cNvSpPr>
            <a:spLocks noGrp="1"/>
          </p:cNvSpPr>
          <p:nvPr>
            <p:ph type="sldNum" sz="quarter" idx="12"/>
          </p:nvPr>
        </p:nvSpPr>
        <p:spPr/>
        <p:txBody>
          <a:bodyPr/>
          <a:lstStyle/>
          <a:p>
            <a:fld id="{3CBE4087-9A6A-47C7-B093-84E93B46AD04}" type="slidenum">
              <a:rPr lang="fr-FR" smtClean="0"/>
              <a:t>‹N°›</a:t>
            </a:fld>
            <a:endParaRPr lang="fr-FR"/>
          </a:p>
        </p:txBody>
      </p:sp>
    </p:spTree>
    <p:extLst>
      <p:ext uri="{BB962C8B-B14F-4D97-AF65-F5344CB8AC3E}">
        <p14:creationId xmlns:p14="http://schemas.microsoft.com/office/powerpoint/2010/main" val="24640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792ED7C-6CD6-48DC-BF65-790EB497B944}" type="datetime1">
              <a:rPr lang="fr-FR" smtClean="0"/>
              <a:t>23/07/2024</a:t>
            </a:fld>
            <a:endParaRPr lang="fr-FR"/>
          </a:p>
        </p:txBody>
      </p:sp>
      <p:sp>
        <p:nvSpPr>
          <p:cNvPr id="5" name="Footer Placeholder 4"/>
          <p:cNvSpPr>
            <a:spLocks noGrp="1"/>
          </p:cNvSpPr>
          <p:nvPr>
            <p:ph type="ftr" sz="quarter" idx="11"/>
          </p:nvPr>
        </p:nvSpPr>
        <p:spPr/>
        <p:txBody>
          <a:bodyPr/>
          <a:lstStyle/>
          <a:p>
            <a:r>
              <a:rPr lang="fr-FR"/>
              <a:t>Formation DE AES Campus du Vallon Maurs- Années 24 -25.</a:t>
            </a:r>
          </a:p>
        </p:txBody>
      </p:sp>
      <p:sp>
        <p:nvSpPr>
          <p:cNvPr id="6" name="Slide Number Placeholder 5"/>
          <p:cNvSpPr>
            <a:spLocks noGrp="1"/>
          </p:cNvSpPr>
          <p:nvPr>
            <p:ph type="sldNum" sz="quarter" idx="12"/>
          </p:nvPr>
        </p:nvSpPr>
        <p:spPr/>
        <p:txBody>
          <a:bodyPr/>
          <a:lstStyle/>
          <a:p>
            <a:fld id="{3CBE4087-9A6A-47C7-B093-84E93B46AD04}" type="slidenum">
              <a:rPr lang="fr-FR" smtClean="0"/>
              <a:t>‹N°›</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04820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662E50E-68CC-4E85-8697-CB8DCF4C6EA1}" type="datetime1">
              <a:rPr lang="fr-FR" smtClean="0"/>
              <a:t>23/07/2024</a:t>
            </a:fld>
            <a:endParaRPr lang="fr-FR"/>
          </a:p>
        </p:txBody>
      </p:sp>
      <p:sp>
        <p:nvSpPr>
          <p:cNvPr id="5" name="Footer Placeholder 4"/>
          <p:cNvSpPr>
            <a:spLocks noGrp="1"/>
          </p:cNvSpPr>
          <p:nvPr>
            <p:ph type="ftr" sz="quarter" idx="11"/>
          </p:nvPr>
        </p:nvSpPr>
        <p:spPr/>
        <p:txBody>
          <a:bodyPr/>
          <a:lstStyle/>
          <a:p>
            <a:r>
              <a:rPr lang="fr-FR"/>
              <a:t>Formation DE AES Campus du Vallon Maurs- Années 24 -25.</a:t>
            </a:r>
          </a:p>
        </p:txBody>
      </p:sp>
      <p:sp>
        <p:nvSpPr>
          <p:cNvPr id="6" name="Slide Number Placeholder 5"/>
          <p:cNvSpPr>
            <a:spLocks noGrp="1"/>
          </p:cNvSpPr>
          <p:nvPr>
            <p:ph type="sldNum" sz="quarter" idx="12"/>
          </p:nvPr>
        </p:nvSpPr>
        <p:spPr/>
        <p:txBody>
          <a:bodyPr/>
          <a:lstStyle/>
          <a:p>
            <a:fld id="{3CBE4087-9A6A-47C7-B093-84E93B46AD04}" type="slidenum">
              <a:rPr lang="fr-FR" smtClean="0"/>
              <a:t>‹N°›</a:t>
            </a:fld>
            <a:endParaRPr lang="fr-FR"/>
          </a:p>
        </p:txBody>
      </p:sp>
    </p:spTree>
    <p:extLst>
      <p:ext uri="{BB962C8B-B14F-4D97-AF65-F5344CB8AC3E}">
        <p14:creationId xmlns:p14="http://schemas.microsoft.com/office/powerpoint/2010/main" val="204501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DFF9ADD0-AD03-4194-9D2C-8C4CF05D89EA}" type="datetime1">
              <a:rPr lang="fr-FR" smtClean="0"/>
              <a:t>23/07/2024</a:t>
            </a:fld>
            <a:endParaRPr lang="fr-FR"/>
          </a:p>
        </p:txBody>
      </p:sp>
      <p:sp>
        <p:nvSpPr>
          <p:cNvPr id="5" name="Footer Placeholder 4"/>
          <p:cNvSpPr>
            <a:spLocks noGrp="1"/>
          </p:cNvSpPr>
          <p:nvPr>
            <p:ph type="ftr" sz="quarter" idx="11"/>
          </p:nvPr>
        </p:nvSpPr>
        <p:spPr/>
        <p:txBody>
          <a:bodyPr/>
          <a:lstStyle/>
          <a:p>
            <a:r>
              <a:rPr lang="fr-FR"/>
              <a:t>Formation DE AES Campus du Vallon Maurs- Années 24 -25.</a:t>
            </a:r>
          </a:p>
        </p:txBody>
      </p:sp>
      <p:sp>
        <p:nvSpPr>
          <p:cNvPr id="6" name="Slide Number Placeholder 5"/>
          <p:cNvSpPr>
            <a:spLocks noGrp="1"/>
          </p:cNvSpPr>
          <p:nvPr>
            <p:ph type="sldNum" sz="quarter" idx="12"/>
          </p:nvPr>
        </p:nvSpPr>
        <p:spPr/>
        <p:txBody>
          <a:bodyPr/>
          <a:lstStyle/>
          <a:p>
            <a:fld id="{3CBE4087-9A6A-47C7-B093-84E93B46AD04}" type="slidenum">
              <a:rPr lang="fr-FR" smtClean="0"/>
              <a:t>‹N°›</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61653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B0932A3-C73B-4119-A105-88FA022C68C8}" type="datetime1">
              <a:rPr lang="fr-FR" smtClean="0"/>
              <a:t>23/07/2024</a:t>
            </a:fld>
            <a:endParaRPr lang="fr-FR"/>
          </a:p>
        </p:txBody>
      </p:sp>
      <p:sp>
        <p:nvSpPr>
          <p:cNvPr id="5" name="Footer Placeholder 4"/>
          <p:cNvSpPr>
            <a:spLocks noGrp="1"/>
          </p:cNvSpPr>
          <p:nvPr>
            <p:ph type="ftr" sz="quarter" idx="11"/>
          </p:nvPr>
        </p:nvSpPr>
        <p:spPr/>
        <p:txBody>
          <a:bodyPr/>
          <a:lstStyle/>
          <a:p>
            <a:r>
              <a:rPr lang="fr-FR"/>
              <a:t>Formation DE AES Campus du Vallon Maurs- Années 24 -25.</a:t>
            </a:r>
          </a:p>
        </p:txBody>
      </p:sp>
      <p:sp>
        <p:nvSpPr>
          <p:cNvPr id="6" name="Slide Number Placeholder 5"/>
          <p:cNvSpPr>
            <a:spLocks noGrp="1"/>
          </p:cNvSpPr>
          <p:nvPr>
            <p:ph type="sldNum" sz="quarter" idx="12"/>
          </p:nvPr>
        </p:nvSpPr>
        <p:spPr/>
        <p:txBody>
          <a:bodyPr/>
          <a:lstStyle/>
          <a:p>
            <a:fld id="{3CBE4087-9A6A-47C7-B093-84E93B46AD04}" type="slidenum">
              <a:rPr lang="fr-FR" smtClean="0"/>
              <a:t>‹N°›</a:t>
            </a:fld>
            <a:endParaRPr lang="fr-FR"/>
          </a:p>
        </p:txBody>
      </p:sp>
    </p:spTree>
    <p:extLst>
      <p:ext uri="{BB962C8B-B14F-4D97-AF65-F5344CB8AC3E}">
        <p14:creationId xmlns:p14="http://schemas.microsoft.com/office/powerpoint/2010/main" val="2527342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F752C03-1B16-4FB9-8ECB-A7EDCE9A26B2}" type="datetime1">
              <a:rPr lang="fr-FR" smtClean="0"/>
              <a:t>23/07/2024</a:t>
            </a:fld>
            <a:endParaRPr lang="fr-FR"/>
          </a:p>
        </p:txBody>
      </p:sp>
      <p:sp>
        <p:nvSpPr>
          <p:cNvPr id="5" name="Footer Placeholder 4"/>
          <p:cNvSpPr>
            <a:spLocks noGrp="1"/>
          </p:cNvSpPr>
          <p:nvPr>
            <p:ph type="ftr" sz="quarter" idx="11"/>
          </p:nvPr>
        </p:nvSpPr>
        <p:spPr/>
        <p:txBody>
          <a:bodyPr/>
          <a:lstStyle/>
          <a:p>
            <a:r>
              <a:rPr lang="fr-FR"/>
              <a:t>Formation DE AES Campus du Vallon Maurs- Années 24 -25.</a:t>
            </a:r>
          </a:p>
        </p:txBody>
      </p:sp>
      <p:sp>
        <p:nvSpPr>
          <p:cNvPr id="6" name="Slide Number Placeholder 5"/>
          <p:cNvSpPr>
            <a:spLocks noGrp="1"/>
          </p:cNvSpPr>
          <p:nvPr>
            <p:ph type="sldNum" sz="quarter" idx="12"/>
          </p:nvPr>
        </p:nvSpPr>
        <p:spPr/>
        <p:txBody>
          <a:bodyPr/>
          <a:lstStyle/>
          <a:p>
            <a:fld id="{3CBE4087-9A6A-47C7-B093-84E93B46AD04}" type="slidenum">
              <a:rPr lang="fr-FR" smtClean="0"/>
              <a:t>‹N°›</a:t>
            </a:fld>
            <a:endParaRPr lang="fr-FR"/>
          </a:p>
        </p:txBody>
      </p:sp>
    </p:spTree>
    <p:extLst>
      <p:ext uri="{BB962C8B-B14F-4D97-AF65-F5344CB8AC3E}">
        <p14:creationId xmlns:p14="http://schemas.microsoft.com/office/powerpoint/2010/main" val="2627648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F917F7B-4AE4-4F81-B2BE-D8EDDE73C00C}" type="datetime1">
              <a:rPr lang="fr-FR" smtClean="0"/>
              <a:t>23/07/2024</a:t>
            </a:fld>
            <a:endParaRPr lang="fr-FR"/>
          </a:p>
        </p:txBody>
      </p:sp>
      <p:sp>
        <p:nvSpPr>
          <p:cNvPr id="5" name="Footer Placeholder 4"/>
          <p:cNvSpPr>
            <a:spLocks noGrp="1"/>
          </p:cNvSpPr>
          <p:nvPr>
            <p:ph type="ftr" sz="quarter" idx="11"/>
          </p:nvPr>
        </p:nvSpPr>
        <p:spPr/>
        <p:txBody>
          <a:bodyPr/>
          <a:lstStyle/>
          <a:p>
            <a:r>
              <a:rPr lang="fr-FR"/>
              <a:t>Formation DE AES Campus du Vallon Maurs- Années 24 -25.</a:t>
            </a:r>
          </a:p>
        </p:txBody>
      </p:sp>
      <p:sp>
        <p:nvSpPr>
          <p:cNvPr id="6" name="Slide Number Placeholder 5"/>
          <p:cNvSpPr>
            <a:spLocks noGrp="1"/>
          </p:cNvSpPr>
          <p:nvPr>
            <p:ph type="sldNum" sz="quarter" idx="12"/>
          </p:nvPr>
        </p:nvSpPr>
        <p:spPr/>
        <p:txBody>
          <a:bodyPr/>
          <a:lstStyle/>
          <a:p>
            <a:fld id="{3CBE4087-9A6A-47C7-B093-84E93B46AD04}" type="slidenum">
              <a:rPr lang="fr-FR" smtClean="0"/>
              <a:t>‹N°›</a:t>
            </a:fld>
            <a:endParaRPr lang="fr-FR"/>
          </a:p>
        </p:txBody>
      </p:sp>
    </p:spTree>
    <p:extLst>
      <p:ext uri="{BB962C8B-B14F-4D97-AF65-F5344CB8AC3E}">
        <p14:creationId xmlns:p14="http://schemas.microsoft.com/office/powerpoint/2010/main" val="2879669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D636E56-0498-43F3-A60F-41B4AE3594F4}" type="datetime1">
              <a:rPr lang="fr-FR" smtClean="0"/>
              <a:t>23/07/2024</a:t>
            </a:fld>
            <a:endParaRPr lang="fr-FR"/>
          </a:p>
        </p:txBody>
      </p:sp>
      <p:sp>
        <p:nvSpPr>
          <p:cNvPr id="5" name="Footer Placeholder 4"/>
          <p:cNvSpPr>
            <a:spLocks noGrp="1"/>
          </p:cNvSpPr>
          <p:nvPr>
            <p:ph type="ftr" sz="quarter" idx="11"/>
          </p:nvPr>
        </p:nvSpPr>
        <p:spPr/>
        <p:txBody>
          <a:bodyPr/>
          <a:lstStyle/>
          <a:p>
            <a:r>
              <a:rPr lang="fr-FR"/>
              <a:t>Formation DE AES Campus du Vallon Maurs- Années 24 -25.</a:t>
            </a:r>
          </a:p>
        </p:txBody>
      </p:sp>
      <p:sp>
        <p:nvSpPr>
          <p:cNvPr id="6" name="Slide Number Placeholder 5"/>
          <p:cNvSpPr>
            <a:spLocks noGrp="1"/>
          </p:cNvSpPr>
          <p:nvPr>
            <p:ph type="sldNum" sz="quarter" idx="12"/>
          </p:nvPr>
        </p:nvSpPr>
        <p:spPr/>
        <p:txBody>
          <a:bodyPr/>
          <a:lstStyle/>
          <a:p>
            <a:fld id="{3CBE4087-9A6A-47C7-B093-84E93B46AD04}" type="slidenum">
              <a:rPr lang="fr-FR" smtClean="0"/>
              <a:t>‹N°›</a:t>
            </a:fld>
            <a:endParaRPr lang="fr-FR"/>
          </a:p>
        </p:txBody>
      </p:sp>
    </p:spTree>
    <p:extLst>
      <p:ext uri="{BB962C8B-B14F-4D97-AF65-F5344CB8AC3E}">
        <p14:creationId xmlns:p14="http://schemas.microsoft.com/office/powerpoint/2010/main" val="3474220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B681E9A-45E9-40C8-8106-029C840223CC}" type="datetime1">
              <a:rPr lang="fr-FR" smtClean="0"/>
              <a:t>23/07/2024</a:t>
            </a:fld>
            <a:endParaRPr lang="fr-FR"/>
          </a:p>
        </p:txBody>
      </p:sp>
      <p:sp>
        <p:nvSpPr>
          <p:cNvPr id="5" name="Footer Placeholder 4"/>
          <p:cNvSpPr>
            <a:spLocks noGrp="1"/>
          </p:cNvSpPr>
          <p:nvPr>
            <p:ph type="ftr" sz="quarter" idx="11"/>
          </p:nvPr>
        </p:nvSpPr>
        <p:spPr/>
        <p:txBody>
          <a:bodyPr/>
          <a:lstStyle/>
          <a:p>
            <a:r>
              <a:rPr lang="fr-FR"/>
              <a:t>Formation DE AES Campus du Vallon Maurs- Années 24 -25.</a:t>
            </a:r>
          </a:p>
        </p:txBody>
      </p:sp>
      <p:sp>
        <p:nvSpPr>
          <p:cNvPr id="6" name="Slide Number Placeholder 5"/>
          <p:cNvSpPr>
            <a:spLocks noGrp="1"/>
          </p:cNvSpPr>
          <p:nvPr>
            <p:ph type="sldNum" sz="quarter" idx="12"/>
          </p:nvPr>
        </p:nvSpPr>
        <p:spPr/>
        <p:txBody>
          <a:bodyPr/>
          <a:lstStyle/>
          <a:p>
            <a:fld id="{3CBE4087-9A6A-47C7-B093-84E93B46AD04}" type="slidenum">
              <a:rPr lang="fr-FR" smtClean="0"/>
              <a:t>‹N°›</a:t>
            </a:fld>
            <a:endParaRPr lang="fr-FR"/>
          </a:p>
        </p:txBody>
      </p:sp>
    </p:spTree>
    <p:extLst>
      <p:ext uri="{BB962C8B-B14F-4D97-AF65-F5344CB8AC3E}">
        <p14:creationId xmlns:p14="http://schemas.microsoft.com/office/powerpoint/2010/main" val="812409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24BF011C-F1CB-4559-88CC-FD341F9E1DC1}" type="datetime1">
              <a:rPr lang="fr-FR" smtClean="0"/>
              <a:t>23/07/2024</a:t>
            </a:fld>
            <a:endParaRPr lang="fr-FR"/>
          </a:p>
        </p:txBody>
      </p:sp>
      <p:sp>
        <p:nvSpPr>
          <p:cNvPr id="6" name="Footer Placeholder 5"/>
          <p:cNvSpPr>
            <a:spLocks noGrp="1"/>
          </p:cNvSpPr>
          <p:nvPr>
            <p:ph type="ftr" sz="quarter" idx="11"/>
          </p:nvPr>
        </p:nvSpPr>
        <p:spPr/>
        <p:txBody>
          <a:bodyPr/>
          <a:lstStyle/>
          <a:p>
            <a:r>
              <a:rPr lang="fr-FR"/>
              <a:t>Formation DE AES Campus du Vallon Maurs- Années 24 -25.</a:t>
            </a:r>
          </a:p>
        </p:txBody>
      </p:sp>
      <p:sp>
        <p:nvSpPr>
          <p:cNvPr id="7" name="Slide Number Placeholder 6"/>
          <p:cNvSpPr>
            <a:spLocks noGrp="1"/>
          </p:cNvSpPr>
          <p:nvPr>
            <p:ph type="sldNum" sz="quarter" idx="12"/>
          </p:nvPr>
        </p:nvSpPr>
        <p:spPr/>
        <p:txBody>
          <a:bodyPr/>
          <a:lstStyle/>
          <a:p>
            <a:fld id="{3CBE4087-9A6A-47C7-B093-84E93B46AD04}" type="slidenum">
              <a:rPr lang="fr-FR" smtClean="0"/>
              <a:t>‹N°›</a:t>
            </a:fld>
            <a:endParaRPr lang="fr-FR"/>
          </a:p>
        </p:txBody>
      </p:sp>
    </p:spTree>
    <p:extLst>
      <p:ext uri="{BB962C8B-B14F-4D97-AF65-F5344CB8AC3E}">
        <p14:creationId xmlns:p14="http://schemas.microsoft.com/office/powerpoint/2010/main" val="1914487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6255354E-342C-47F1-B2DF-2E9AE9AED710}" type="datetime1">
              <a:rPr lang="fr-FR" smtClean="0"/>
              <a:t>23/07/2024</a:t>
            </a:fld>
            <a:endParaRPr lang="fr-FR"/>
          </a:p>
        </p:txBody>
      </p:sp>
      <p:sp>
        <p:nvSpPr>
          <p:cNvPr id="8" name="Footer Placeholder 7"/>
          <p:cNvSpPr>
            <a:spLocks noGrp="1"/>
          </p:cNvSpPr>
          <p:nvPr>
            <p:ph type="ftr" sz="quarter" idx="11"/>
          </p:nvPr>
        </p:nvSpPr>
        <p:spPr/>
        <p:txBody>
          <a:bodyPr/>
          <a:lstStyle/>
          <a:p>
            <a:r>
              <a:rPr lang="fr-FR"/>
              <a:t>Formation DE AES Campus du Vallon Maurs- Années 24 -25.</a:t>
            </a:r>
          </a:p>
        </p:txBody>
      </p:sp>
      <p:sp>
        <p:nvSpPr>
          <p:cNvPr id="9" name="Slide Number Placeholder 8"/>
          <p:cNvSpPr>
            <a:spLocks noGrp="1"/>
          </p:cNvSpPr>
          <p:nvPr>
            <p:ph type="sldNum" sz="quarter" idx="12"/>
          </p:nvPr>
        </p:nvSpPr>
        <p:spPr/>
        <p:txBody>
          <a:bodyPr/>
          <a:lstStyle/>
          <a:p>
            <a:fld id="{3CBE4087-9A6A-47C7-B093-84E93B46AD04}" type="slidenum">
              <a:rPr lang="fr-FR" smtClean="0"/>
              <a:t>‹N°›</a:t>
            </a:fld>
            <a:endParaRPr lang="fr-FR"/>
          </a:p>
        </p:txBody>
      </p:sp>
    </p:spTree>
    <p:extLst>
      <p:ext uri="{BB962C8B-B14F-4D97-AF65-F5344CB8AC3E}">
        <p14:creationId xmlns:p14="http://schemas.microsoft.com/office/powerpoint/2010/main" val="349484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7AE93E57-A7A1-49F6-A394-517DF71A6695}" type="datetime1">
              <a:rPr lang="fr-FR" smtClean="0"/>
              <a:t>23/07/2024</a:t>
            </a:fld>
            <a:endParaRPr lang="fr-FR"/>
          </a:p>
        </p:txBody>
      </p:sp>
      <p:sp>
        <p:nvSpPr>
          <p:cNvPr id="4" name="Footer Placeholder 3"/>
          <p:cNvSpPr>
            <a:spLocks noGrp="1"/>
          </p:cNvSpPr>
          <p:nvPr>
            <p:ph type="ftr" sz="quarter" idx="11"/>
          </p:nvPr>
        </p:nvSpPr>
        <p:spPr/>
        <p:txBody>
          <a:bodyPr/>
          <a:lstStyle/>
          <a:p>
            <a:r>
              <a:rPr lang="fr-FR"/>
              <a:t>Formation DE AES Campus du Vallon Maurs- Années 24 -25.</a:t>
            </a:r>
          </a:p>
        </p:txBody>
      </p:sp>
      <p:sp>
        <p:nvSpPr>
          <p:cNvPr id="5" name="Slide Number Placeholder 4"/>
          <p:cNvSpPr>
            <a:spLocks noGrp="1"/>
          </p:cNvSpPr>
          <p:nvPr>
            <p:ph type="sldNum" sz="quarter" idx="12"/>
          </p:nvPr>
        </p:nvSpPr>
        <p:spPr/>
        <p:txBody>
          <a:bodyPr/>
          <a:lstStyle/>
          <a:p>
            <a:fld id="{3CBE4087-9A6A-47C7-B093-84E93B46AD04}" type="slidenum">
              <a:rPr lang="fr-FR" smtClean="0"/>
              <a:t>‹N°›</a:t>
            </a:fld>
            <a:endParaRPr lang="fr-FR"/>
          </a:p>
        </p:txBody>
      </p:sp>
    </p:spTree>
    <p:extLst>
      <p:ext uri="{BB962C8B-B14F-4D97-AF65-F5344CB8AC3E}">
        <p14:creationId xmlns:p14="http://schemas.microsoft.com/office/powerpoint/2010/main" val="3200123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A64EE-847D-4273-8537-160F9F3352A7}" type="datetime1">
              <a:rPr lang="fr-FR" smtClean="0"/>
              <a:t>23/07/2024</a:t>
            </a:fld>
            <a:endParaRPr lang="fr-FR"/>
          </a:p>
        </p:txBody>
      </p:sp>
      <p:sp>
        <p:nvSpPr>
          <p:cNvPr id="3" name="Footer Placeholder 2"/>
          <p:cNvSpPr>
            <a:spLocks noGrp="1"/>
          </p:cNvSpPr>
          <p:nvPr>
            <p:ph type="ftr" sz="quarter" idx="11"/>
          </p:nvPr>
        </p:nvSpPr>
        <p:spPr/>
        <p:txBody>
          <a:bodyPr/>
          <a:lstStyle/>
          <a:p>
            <a:r>
              <a:rPr lang="fr-FR"/>
              <a:t>Formation DE AES Campus du Vallon Maurs- Années 24 -25.</a:t>
            </a:r>
          </a:p>
        </p:txBody>
      </p:sp>
      <p:sp>
        <p:nvSpPr>
          <p:cNvPr id="4" name="Slide Number Placeholder 3"/>
          <p:cNvSpPr>
            <a:spLocks noGrp="1"/>
          </p:cNvSpPr>
          <p:nvPr>
            <p:ph type="sldNum" sz="quarter" idx="12"/>
          </p:nvPr>
        </p:nvSpPr>
        <p:spPr/>
        <p:txBody>
          <a:bodyPr/>
          <a:lstStyle/>
          <a:p>
            <a:fld id="{3CBE4087-9A6A-47C7-B093-84E93B46AD04}" type="slidenum">
              <a:rPr lang="fr-FR" smtClean="0"/>
              <a:t>‹N°›</a:t>
            </a:fld>
            <a:endParaRPr lang="fr-FR"/>
          </a:p>
        </p:txBody>
      </p:sp>
    </p:spTree>
    <p:extLst>
      <p:ext uri="{BB962C8B-B14F-4D97-AF65-F5344CB8AC3E}">
        <p14:creationId xmlns:p14="http://schemas.microsoft.com/office/powerpoint/2010/main" val="2263287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80E5B4B-C94A-4866-A337-1DE919A8069A}" type="datetime1">
              <a:rPr lang="fr-FR" smtClean="0"/>
              <a:t>23/07/2024</a:t>
            </a:fld>
            <a:endParaRPr lang="fr-FR"/>
          </a:p>
        </p:txBody>
      </p:sp>
      <p:sp>
        <p:nvSpPr>
          <p:cNvPr id="6" name="Footer Placeholder 5"/>
          <p:cNvSpPr>
            <a:spLocks noGrp="1"/>
          </p:cNvSpPr>
          <p:nvPr>
            <p:ph type="ftr" sz="quarter" idx="11"/>
          </p:nvPr>
        </p:nvSpPr>
        <p:spPr/>
        <p:txBody>
          <a:bodyPr/>
          <a:lstStyle/>
          <a:p>
            <a:r>
              <a:rPr lang="fr-FR"/>
              <a:t>Formation DE AES Campus du Vallon Maurs- Années 24 -25.</a:t>
            </a:r>
          </a:p>
        </p:txBody>
      </p:sp>
      <p:sp>
        <p:nvSpPr>
          <p:cNvPr id="7" name="Slide Number Placeholder 6"/>
          <p:cNvSpPr>
            <a:spLocks noGrp="1"/>
          </p:cNvSpPr>
          <p:nvPr>
            <p:ph type="sldNum" sz="quarter" idx="12"/>
          </p:nvPr>
        </p:nvSpPr>
        <p:spPr/>
        <p:txBody>
          <a:bodyPr/>
          <a:lstStyle/>
          <a:p>
            <a:fld id="{3CBE4087-9A6A-47C7-B093-84E93B46AD04}" type="slidenum">
              <a:rPr lang="fr-FR" smtClean="0"/>
              <a:t>‹N°›</a:t>
            </a:fld>
            <a:endParaRPr lang="fr-FR"/>
          </a:p>
        </p:txBody>
      </p:sp>
    </p:spTree>
    <p:extLst>
      <p:ext uri="{BB962C8B-B14F-4D97-AF65-F5344CB8AC3E}">
        <p14:creationId xmlns:p14="http://schemas.microsoft.com/office/powerpoint/2010/main" val="3122960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6" name="Footer Placeholder 5"/>
          <p:cNvSpPr>
            <a:spLocks noGrp="1"/>
          </p:cNvSpPr>
          <p:nvPr>
            <p:ph type="ftr" sz="quarter" idx="11"/>
          </p:nvPr>
        </p:nvSpPr>
        <p:spPr/>
        <p:txBody>
          <a:bodyPr/>
          <a:lstStyle/>
          <a:p>
            <a:r>
              <a:rPr lang="fr-FR"/>
              <a:t>Formation DE AES Campus du Vallon Maurs- Années 24 -25.</a:t>
            </a:r>
          </a:p>
        </p:txBody>
      </p:sp>
      <p:sp>
        <p:nvSpPr>
          <p:cNvPr id="7" name="Slide Number Placeholder 6"/>
          <p:cNvSpPr>
            <a:spLocks noGrp="1"/>
          </p:cNvSpPr>
          <p:nvPr>
            <p:ph type="sldNum" sz="quarter" idx="12"/>
          </p:nvPr>
        </p:nvSpPr>
        <p:spPr/>
        <p:txBody>
          <a:bodyPr/>
          <a:lstStyle/>
          <a:p>
            <a:fld id="{3CBE4087-9A6A-47C7-B093-84E93B46AD04}" type="slidenum">
              <a:rPr lang="fr-FR" smtClean="0"/>
              <a:t>‹N°›</a:t>
            </a:fld>
            <a:endParaRPr lang="fr-FR"/>
          </a:p>
        </p:txBody>
      </p:sp>
      <p:sp>
        <p:nvSpPr>
          <p:cNvPr id="5" name="Date Placeholder 4"/>
          <p:cNvSpPr>
            <a:spLocks noGrp="1"/>
          </p:cNvSpPr>
          <p:nvPr>
            <p:ph type="dt" sz="half" idx="10"/>
          </p:nvPr>
        </p:nvSpPr>
        <p:spPr/>
        <p:txBody>
          <a:bodyPr/>
          <a:lstStyle/>
          <a:p>
            <a:fld id="{F424D189-3210-4416-BB70-2D7D4DC5EE60}" type="datetime1">
              <a:rPr lang="fr-FR" smtClean="0"/>
              <a:t>23/07/2024</a:t>
            </a:fld>
            <a:endParaRPr lang="fr-FR"/>
          </a:p>
        </p:txBody>
      </p:sp>
    </p:spTree>
    <p:extLst>
      <p:ext uri="{BB962C8B-B14F-4D97-AF65-F5344CB8AC3E}">
        <p14:creationId xmlns:p14="http://schemas.microsoft.com/office/powerpoint/2010/main" val="99214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16DB1A5-CB4A-4EFD-A51D-7C2DF4DDFADA}" type="datetime1">
              <a:rPr lang="fr-FR" smtClean="0"/>
              <a:t>23/07/2024</a:t>
            </a:fld>
            <a:endParaRPr lang="fr-F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fr-FR"/>
              <a:t>Formation DE AES Campus du Vallon Maurs- Années 24 -25.</a:t>
            </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CBE4087-9A6A-47C7-B093-84E93B46AD04}" type="slidenum">
              <a:rPr lang="fr-FR" smtClean="0"/>
              <a:t>‹N°›</a:t>
            </a:fld>
            <a:endParaRPr lang="fr-FR"/>
          </a:p>
        </p:txBody>
      </p:sp>
    </p:spTree>
    <p:extLst>
      <p:ext uri="{BB962C8B-B14F-4D97-AF65-F5344CB8AC3E}">
        <p14:creationId xmlns:p14="http://schemas.microsoft.com/office/powerpoint/2010/main" val="23577208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cartes%20&#224;%20imprimer%20besoins-jeu-CNV-1.pdf"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famidac.fr/IMG/pdf/evaluation-grille-des-quatorze-besoins-fondamentaux-virginia-henderson.pdf" TargetMode="External"/><Relationship Id="rId1" Type="http://schemas.openxmlformats.org/officeDocument/2006/relationships/slideLayout" Target="../slideLayouts/slideLayout2.xml"/><Relationship Id="rId5" Type="http://schemas.openxmlformats.org/officeDocument/2006/relationships/hyperlink" Target="https://pixabay.com/fr/coureur-stickman-dessin-anim%C3%A9-309053/" TargetMode="Externa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hyperlink" Target="https://pixabay.com/fr/vectors/%C5%93il-voir-regarde-un-ic%C3%B4ne-1103593/" TargetMode="Externa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pixabay.com/fr/coureur-stickman-dessin-anim%C3%A9-309053/"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svgsilh.com/fr/00bcd4/image/1138512.html" TargetMode="External"/><Relationship Id="rId3" Type="http://schemas.openxmlformats.org/officeDocument/2006/relationships/hyperlink" Target="https://pixabay.com/fr/vectors/%C5%93il-voir-regarde-un-ic%C3%B4ne-1103593/" TargetMode="External"/><Relationship Id="rId7"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hyperlink" Target="https://pixabay.com/fr/coureur-stickman-dessin-anim%C3%A9-309053/" TargetMode="Externa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ressources_pictogrammes_0.pdf" TargetMode="External"/><Relationship Id="rId1" Type="http://schemas.openxmlformats.org/officeDocument/2006/relationships/slideLayout" Target="../slideLayouts/slideLayout2.xml"/><Relationship Id="rId6" Type="http://schemas.openxmlformats.org/officeDocument/2006/relationships/hyperlink" Target="https://pixabay.com/fr/vectors/%C5%93il-voir-regarde-un-ic%C3%B4ne-1103593/" TargetMode="External"/><Relationship Id="rId5" Type="http://schemas.openxmlformats.org/officeDocument/2006/relationships/image" Target="../media/image1.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3.png"/><Relationship Id="rId1" Type="http://schemas.openxmlformats.org/officeDocument/2006/relationships/slideLayout" Target="../slideLayouts/slideLayout6.xml"/><Relationship Id="rId4" Type="http://schemas.openxmlformats.org/officeDocument/2006/relationships/hyperlink" Target="https://pixabay.com/fr/vectors/%C5%93il-voir-regarde-un-ic%C3%B4ne-1103593/"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6.png"/><Relationship Id="rId1" Type="http://schemas.openxmlformats.org/officeDocument/2006/relationships/slideLayout" Target="../slideLayouts/slideLayout6.xml"/><Relationship Id="rId4" Type="http://schemas.openxmlformats.org/officeDocument/2006/relationships/hyperlink" Target="https://pixabay.com/fr/vectors/%C5%93il-voir-regarde-un-ic%C3%B4ne-1103593/"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https://pixabay.com/fr/coureur-stickman-dessin-anim%C3%A9-309053/"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a%20imprimer/web_anesm_synthese-outils_rbpp-2.pdf" TargetMode="Externa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hyperlink" Target="https://pixabay.com/fr/coureur-stickman-dessin-anim%C3%A9-309053/"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hyperlink" Target="https://svgsilh.com/fr/00bcd4/image/1138512.html" TargetMode="External"/><Relationship Id="rId4" Type="http://schemas.openxmlformats.org/officeDocument/2006/relationships/image" Target="../media/image4.sv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travailsocial.metiers-formations.solidarites-sante.gouv.fr/kit1/base/index.html/#/lessons/NZ8CpchiYuDvkh1BqR3m7GqsYAlNCqo8" TargetMode="External"/><Relationship Id="rId1" Type="http://schemas.openxmlformats.org/officeDocument/2006/relationships/slideLayout" Target="../slideLayouts/slideLayout2.xml"/><Relationship Id="rId5" Type="http://schemas.openxmlformats.org/officeDocument/2006/relationships/hyperlink" Target="https://svgsilh.com/fr/00bcd4/image/1138512.html" TargetMode="Externa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hyperlink" Target="https://svgsilh.com/fr/00bcd4/image/1138512.html"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pixabay.com/fr/coureur-stickman-dessin-anim%C3%A9-309053/"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autismediffusion.com/Files/21499/16926019329653.pdf" TargetMode="External"/><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D80088-373F-B24F-19A8-ABB496FE6ED9}"/>
              </a:ext>
            </a:extLst>
          </p:cNvPr>
          <p:cNvSpPr>
            <a:spLocks noGrp="1"/>
          </p:cNvSpPr>
          <p:nvPr>
            <p:ph type="ctrTitle"/>
          </p:nvPr>
        </p:nvSpPr>
        <p:spPr>
          <a:xfrm>
            <a:off x="411841" y="4285183"/>
            <a:ext cx="7766936" cy="1646302"/>
          </a:xfrm>
        </p:spPr>
        <p:txBody>
          <a:bodyPr>
            <a:normAutofit fontScale="90000"/>
          </a:bodyPr>
          <a:lstStyle/>
          <a:p>
            <a:pPr algn="ctr"/>
            <a:br>
              <a:rPr lang="fr-FR" dirty="0"/>
            </a:br>
            <a:br>
              <a:rPr lang="fr-FR" dirty="0"/>
            </a:br>
            <a:br>
              <a:rPr lang="fr-FR" dirty="0"/>
            </a:br>
            <a:br>
              <a:rPr lang="fr-FR" dirty="0"/>
            </a:br>
            <a:r>
              <a:rPr lang="fr-FR" dirty="0"/>
              <a:t>Observations, écoute et relations outil, support et méthode d’accompagnement de la personne.</a:t>
            </a:r>
          </a:p>
        </p:txBody>
      </p:sp>
      <p:sp>
        <p:nvSpPr>
          <p:cNvPr id="3" name="Sous-titre 2">
            <a:extLst>
              <a:ext uri="{FF2B5EF4-FFF2-40B4-BE49-F238E27FC236}">
                <a16:creationId xmlns:a16="http://schemas.microsoft.com/office/drawing/2014/main" id="{98BD2BC8-6A43-CFE4-69F4-73E8AC212F17}"/>
              </a:ext>
            </a:extLst>
          </p:cNvPr>
          <p:cNvSpPr>
            <a:spLocks noGrp="1"/>
          </p:cNvSpPr>
          <p:nvPr>
            <p:ph type="subTitle" idx="1"/>
          </p:nvPr>
        </p:nvSpPr>
        <p:spPr>
          <a:xfrm>
            <a:off x="799931" y="819953"/>
            <a:ext cx="7295557" cy="1096899"/>
          </a:xfrm>
        </p:spPr>
        <p:txBody>
          <a:bodyPr/>
          <a:lstStyle/>
          <a:p>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kern="100" dirty="0">
                <a:effectLst/>
                <a:latin typeface="Calibri" panose="020F0502020204030204" pitchFamily="34" charset="0"/>
                <a:ea typeface="Calibri" panose="020F0502020204030204" pitchFamily="34" charset="0"/>
                <a:cs typeface="Times New Roman" panose="02020603050405020304" pitchFamily="18" charset="0"/>
              </a:rPr>
              <a:t>DF 1 : Accompagnement de la personne dans les actes essentiels de la vie quotidienne.</a:t>
            </a:r>
          </a:p>
          <a:p>
            <a:endParaRPr lang="fr-FR" dirty="0"/>
          </a:p>
        </p:txBody>
      </p:sp>
      <p:sp>
        <p:nvSpPr>
          <p:cNvPr id="6" name="ZoneTexte 5">
            <a:extLst>
              <a:ext uri="{FF2B5EF4-FFF2-40B4-BE49-F238E27FC236}">
                <a16:creationId xmlns:a16="http://schemas.microsoft.com/office/drawing/2014/main" id="{4420A243-FCA0-C203-D88A-9776C8F11058}"/>
              </a:ext>
            </a:extLst>
          </p:cNvPr>
          <p:cNvSpPr txBox="1"/>
          <p:nvPr/>
        </p:nvSpPr>
        <p:spPr>
          <a:xfrm>
            <a:off x="5340096" y="5608320"/>
            <a:ext cx="4043635" cy="646331"/>
          </a:xfrm>
          <a:prstGeom prst="rect">
            <a:avLst/>
          </a:prstGeom>
          <a:noFill/>
        </p:spPr>
        <p:txBody>
          <a:bodyPr wrap="square" rtlCol="0">
            <a:spAutoFit/>
          </a:bodyPr>
          <a:lstStyle/>
          <a:p>
            <a:pPr algn="r"/>
            <a:r>
              <a:rPr lang="fr-FR" dirty="0"/>
              <a:t>Intervenant : Céline D’halluin</a:t>
            </a:r>
          </a:p>
          <a:p>
            <a:pPr algn="r"/>
            <a:r>
              <a:rPr lang="fr-FR" dirty="0"/>
              <a:t>2024-2025</a:t>
            </a:r>
          </a:p>
        </p:txBody>
      </p:sp>
    </p:spTree>
    <p:extLst>
      <p:ext uri="{BB962C8B-B14F-4D97-AF65-F5344CB8AC3E}">
        <p14:creationId xmlns:p14="http://schemas.microsoft.com/office/powerpoint/2010/main" val="2026742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E6D892-A2E3-8BA4-72E7-8C3F179DE762}"/>
              </a:ext>
            </a:extLst>
          </p:cNvPr>
          <p:cNvSpPr>
            <a:spLocks noGrp="1"/>
          </p:cNvSpPr>
          <p:nvPr>
            <p:ph type="title"/>
          </p:nvPr>
        </p:nvSpPr>
        <p:spPr/>
        <p:txBody>
          <a:bodyPr/>
          <a:lstStyle/>
          <a:p>
            <a:r>
              <a:rPr lang="fr-FR" dirty="0"/>
              <a:t>Expression des besoins</a:t>
            </a:r>
          </a:p>
        </p:txBody>
      </p:sp>
      <p:sp>
        <p:nvSpPr>
          <p:cNvPr id="4" name="Espace réservé du pied de page 3">
            <a:extLst>
              <a:ext uri="{FF2B5EF4-FFF2-40B4-BE49-F238E27FC236}">
                <a16:creationId xmlns:a16="http://schemas.microsoft.com/office/drawing/2014/main" id="{495F4474-09EF-DC1C-B575-ECD782920EAD}"/>
              </a:ext>
            </a:extLst>
          </p:cNvPr>
          <p:cNvSpPr>
            <a:spLocks noGrp="1"/>
          </p:cNvSpPr>
          <p:nvPr>
            <p:ph type="ftr" sz="quarter" idx="11"/>
          </p:nvPr>
        </p:nvSpPr>
        <p:spPr/>
        <p:txBody>
          <a:bodyPr/>
          <a:lstStyle/>
          <a:p>
            <a:r>
              <a:rPr lang="fr-FR"/>
              <a:t>Formation DE AES Campus du Vallon Maurs- Années 24 -25.</a:t>
            </a:r>
          </a:p>
        </p:txBody>
      </p:sp>
      <p:pic>
        <p:nvPicPr>
          <p:cNvPr id="5" name="Espace réservé du contenu 5">
            <a:extLst>
              <a:ext uri="{FF2B5EF4-FFF2-40B4-BE49-F238E27FC236}">
                <a16:creationId xmlns:a16="http://schemas.microsoft.com/office/drawing/2014/main" id="{1036B7F7-DE92-0236-BFEA-E1F847ACD701}"/>
              </a:ext>
            </a:extLst>
          </p:cNvPr>
          <p:cNvPicPr>
            <a:picLocks noGrp="1" noChangeAspect="1"/>
          </p:cNvPicPr>
          <p:nvPr>
            <p:ph idx="1"/>
          </p:nvPr>
        </p:nvPicPr>
        <p:blipFill>
          <a:blip r:embed="rId2"/>
          <a:stretch>
            <a:fillRect/>
          </a:stretch>
        </p:blipFill>
        <p:spPr>
          <a:xfrm>
            <a:off x="5894100" y="1930400"/>
            <a:ext cx="3379902" cy="3881437"/>
          </a:xfrm>
        </p:spPr>
      </p:pic>
      <p:sp>
        <p:nvSpPr>
          <p:cNvPr id="6" name="ZoneTexte 5">
            <a:extLst>
              <a:ext uri="{FF2B5EF4-FFF2-40B4-BE49-F238E27FC236}">
                <a16:creationId xmlns:a16="http://schemas.microsoft.com/office/drawing/2014/main" id="{7CF3F51C-2451-CD57-2E1A-E11A5C956F7D}"/>
              </a:ext>
            </a:extLst>
          </p:cNvPr>
          <p:cNvSpPr txBox="1"/>
          <p:nvPr/>
        </p:nvSpPr>
        <p:spPr>
          <a:xfrm>
            <a:off x="1534093" y="2261978"/>
            <a:ext cx="3503249" cy="3631763"/>
          </a:xfrm>
          <a:prstGeom prst="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l">
              <a:buFont typeface="Arial" panose="020B0604020202020204" pitchFamily="34" charset="0"/>
              <a:buChar char="•"/>
            </a:pPr>
            <a:endParaRPr lang="fr-FR" sz="1400" i="0" dirty="0">
              <a:solidFill>
                <a:schemeClr val="tx1"/>
              </a:solidFill>
              <a:effectLst/>
              <a:latin typeface="Arial" panose="020B0604020202020204" pitchFamily="34" charset="0"/>
              <a:cs typeface="Arial" panose="020B0604020202020204" pitchFamily="34" charset="0"/>
            </a:endParaRPr>
          </a:p>
          <a:p>
            <a:r>
              <a:rPr lang="fr-FR" dirty="0"/>
              <a:t>Le recueil des besoins de l’usager pour réviser le projet personnaliser peut nécessiter des aides à l’expression.</a:t>
            </a:r>
          </a:p>
          <a:p>
            <a:r>
              <a:rPr lang="fr-FR" dirty="0"/>
              <a:t>Des cartes besoins peuvent être utilisées.</a:t>
            </a:r>
          </a:p>
          <a:p>
            <a:r>
              <a:rPr lang="fr-FR" dirty="0"/>
              <a:t>Voici un document qui vous permettra de réaliser votre propre support.</a:t>
            </a:r>
          </a:p>
          <a:p>
            <a:endParaRPr lang="fr-FR" dirty="0"/>
          </a:p>
          <a:p>
            <a:r>
              <a:rPr lang="fr-FR" dirty="0">
                <a:hlinkClick r:id="rId3" action="ppaction://hlinkfile"/>
              </a:rPr>
              <a:t>cartes à imprimer besoins-jeu-CNV-1.pdf</a:t>
            </a:r>
            <a:endParaRPr lang="fr-FR" dirty="0"/>
          </a:p>
        </p:txBody>
      </p:sp>
    </p:spTree>
    <p:extLst>
      <p:ext uri="{BB962C8B-B14F-4D97-AF65-F5344CB8AC3E}">
        <p14:creationId xmlns:p14="http://schemas.microsoft.com/office/powerpoint/2010/main" val="3153625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6C9FB7-043A-1213-2E2E-6B27E66B78DB}"/>
              </a:ext>
            </a:extLst>
          </p:cNvPr>
          <p:cNvSpPr>
            <a:spLocks noGrp="1"/>
          </p:cNvSpPr>
          <p:nvPr>
            <p:ph type="title"/>
          </p:nvPr>
        </p:nvSpPr>
        <p:spPr/>
        <p:txBody>
          <a:bodyPr/>
          <a:lstStyle/>
          <a:p>
            <a:r>
              <a:rPr lang="fr-FR" dirty="0"/>
              <a:t>Evaluation de l’autonomie</a:t>
            </a:r>
          </a:p>
        </p:txBody>
      </p:sp>
      <p:sp>
        <p:nvSpPr>
          <p:cNvPr id="3" name="Espace réservé du contenu 2">
            <a:extLst>
              <a:ext uri="{FF2B5EF4-FFF2-40B4-BE49-F238E27FC236}">
                <a16:creationId xmlns:a16="http://schemas.microsoft.com/office/drawing/2014/main" id="{45AE853B-24EB-7A0C-3A1F-C8A1985B21B7}"/>
              </a:ext>
            </a:extLst>
          </p:cNvPr>
          <p:cNvSpPr>
            <a:spLocks noGrp="1"/>
          </p:cNvSpPr>
          <p:nvPr>
            <p:ph idx="1"/>
          </p:nvPr>
        </p:nvSpPr>
        <p:spPr>
          <a:xfrm>
            <a:off x="677334" y="2160589"/>
            <a:ext cx="3666066" cy="3880773"/>
          </a:xfrm>
        </p:spPr>
        <p:txBody>
          <a:bodyPr>
            <a:normAutofit fontScale="85000" lnSpcReduction="20000"/>
          </a:bodyPr>
          <a:lstStyle/>
          <a:p>
            <a:r>
              <a:rPr lang="fr-FR" b="1" dirty="0"/>
              <a:t>La grille d’évaluation des besoins selon Virginia Henderson </a:t>
            </a:r>
            <a:r>
              <a:rPr lang="fr-FR" dirty="0"/>
              <a:t>est un outil simple d’évaluation. Il faut chiffrer de 1 à 4.</a:t>
            </a:r>
          </a:p>
          <a:p>
            <a:r>
              <a:rPr lang="fr-FR" dirty="0"/>
              <a:t> 1 correspond au niveau d’autonomie le plus important et étant positionné à l’extérieur et le 4 vers le centre correspondant au niveau d’autonomie le plus faible. Il est également possible de relier les points faciliter la visualisation et le comparatif entre les différentes évaluation.</a:t>
            </a:r>
          </a:p>
          <a:p>
            <a:endParaRPr lang="fr-FR" b="1" dirty="0">
              <a:solidFill>
                <a:schemeClr val="tx1"/>
              </a:solidFill>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endParaRPr>
          </a:p>
          <a:p>
            <a:r>
              <a:rPr lang="fr-FR" dirty="0">
                <a:solidFill>
                  <a:srgbClr val="3FCDE7"/>
                </a:solidFill>
                <a:hlinkClick r:id="rId2">
                  <a:extLst>
                    <a:ext uri="{A12FA001-AC4F-418D-AE19-62706E023703}">
                      <ahyp:hlinkClr xmlns:ahyp="http://schemas.microsoft.com/office/drawing/2018/hyperlinkcolor" val="tx"/>
                    </a:ext>
                  </a:extLst>
                </a:hlinkClick>
              </a:rPr>
              <a:t>https://www.famidac.fr/IMG/pdf/evaluation-grille-des-quatorze-besoins-fondamentaux-virginia-henderson.pdf</a:t>
            </a:r>
            <a:r>
              <a:rPr lang="fr-FR" dirty="0"/>
              <a:t> </a:t>
            </a:r>
          </a:p>
        </p:txBody>
      </p:sp>
      <p:sp>
        <p:nvSpPr>
          <p:cNvPr id="4" name="Espace réservé du pied de page 3">
            <a:extLst>
              <a:ext uri="{FF2B5EF4-FFF2-40B4-BE49-F238E27FC236}">
                <a16:creationId xmlns:a16="http://schemas.microsoft.com/office/drawing/2014/main" id="{61D53D6D-E204-56C2-6E3A-B3EA15B51A7C}"/>
              </a:ext>
            </a:extLst>
          </p:cNvPr>
          <p:cNvSpPr>
            <a:spLocks noGrp="1"/>
          </p:cNvSpPr>
          <p:nvPr>
            <p:ph type="ftr" sz="quarter" idx="11"/>
          </p:nvPr>
        </p:nvSpPr>
        <p:spPr/>
        <p:txBody>
          <a:bodyPr/>
          <a:lstStyle/>
          <a:p>
            <a:r>
              <a:rPr lang="fr-FR"/>
              <a:t>Formation DE AES Campus du Vallon Maurs- Années 24 -25.</a:t>
            </a:r>
          </a:p>
        </p:txBody>
      </p:sp>
      <p:pic>
        <p:nvPicPr>
          <p:cNvPr id="6" name="Image 5">
            <a:extLst>
              <a:ext uri="{FF2B5EF4-FFF2-40B4-BE49-F238E27FC236}">
                <a16:creationId xmlns:a16="http://schemas.microsoft.com/office/drawing/2014/main" id="{275C2E4A-0B64-E9F9-8A7A-721A7CEE18D1}"/>
              </a:ext>
            </a:extLst>
          </p:cNvPr>
          <p:cNvPicPr>
            <a:picLocks noChangeAspect="1"/>
          </p:cNvPicPr>
          <p:nvPr/>
        </p:nvPicPr>
        <p:blipFill>
          <a:blip r:embed="rId3"/>
          <a:stretch>
            <a:fillRect/>
          </a:stretch>
        </p:blipFill>
        <p:spPr>
          <a:xfrm>
            <a:off x="4565298" y="1270000"/>
            <a:ext cx="6096417" cy="5412706"/>
          </a:xfrm>
          <a:prstGeom prst="rect">
            <a:avLst/>
          </a:prstGeom>
        </p:spPr>
      </p:pic>
      <p:pic>
        <p:nvPicPr>
          <p:cNvPr id="5" name="Image 4">
            <a:extLst>
              <a:ext uri="{FF2B5EF4-FFF2-40B4-BE49-F238E27FC236}">
                <a16:creationId xmlns:a16="http://schemas.microsoft.com/office/drawing/2014/main" id="{71E6F080-C936-F954-9EB3-068C3BE8D852}"/>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773782" y="302003"/>
            <a:ext cx="1102834" cy="1217854"/>
          </a:xfrm>
          <a:prstGeom prst="rect">
            <a:avLst/>
          </a:prstGeom>
        </p:spPr>
      </p:pic>
    </p:spTree>
    <p:extLst>
      <p:ext uri="{BB962C8B-B14F-4D97-AF65-F5344CB8AC3E}">
        <p14:creationId xmlns:p14="http://schemas.microsoft.com/office/powerpoint/2010/main" val="2354200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F05993D4-C0CE-532B-BE01-079E43C5723B}"/>
              </a:ext>
            </a:extLst>
          </p:cNvPr>
          <p:cNvSpPr>
            <a:spLocks noGrp="1"/>
          </p:cNvSpPr>
          <p:nvPr>
            <p:ph type="ftr" sz="quarter" idx="11"/>
          </p:nvPr>
        </p:nvSpPr>
        <p:spPr/>
        <p:txBody>
          <a:bodyPr/>
          <a:lstStyle/>
          <a:p>
            <a:r>
              <a:rPr lang="fr-FR"/>
              <a:t>Formation DE AES Campus du Vallon Maurs- Années 24 -25.</a:t>
            </a:r>
          </a:p>
        </p:txBody>
      </p:sp>
      <p:pic>
        <p:nvPicPr>
          <p:cNvPr id="3" name="Image 2">
            <a:extLst>
              <a:ext uri="{FF2B5EF4-FFF2-40B4-BE49-F238E27FC236}">
                <a16:creationId xmlns:a16="http://schemas.microsoft.com/office/drawing/2014/main" id="{6B63244C-E808-B4DA-D372-A9D398C8AB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929" y="651338"/>
            <a:ext cx="4183665" cy="5300662"/>
          </a:xfrm>
          <a:prstGeom prst="rect">
            <a:avLst/>
          </a:prstGeom>
        </p:spPr>
      </p:pic>
      <p:pic>
        <p:nvPicPr>
          <p:cNvPr id="5" name="Image 4">
            <a:extLst>
              <a:ext uri="{FF2B5EF4-FFF2-40B4-BE49-F238E27FC236}">
                <a16:creationId xmlns:a16="http://schemas.microsoft.com/office/drawing/2014/main" id="{DAA3CF85-641E-9E0F-3EEA-C45648A4D8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8322" y="838201"/>
            <a:ext cx="3615744" cy="5113800"/>
          </a:xfrm>
          <a:prstGeom prst="rect">
            <a:avLst/>
          </a:prstGeom>
        </p:spPr>
      </p:pic>
      <p:pic>
        <p:nvPicPr>
          <p:cNvPr id="7" name="Image 6">
            <a:extLst>
              <a:ext uri="{FF2B5EF4-FFF2-40B4-BE49-F238E27FC236}">
                <a16:creationId xmlns:a16="http://schemas.microsoft.com/office/drawing/2014/main" id="{FDFA96AE-0092-9002-EF7C-2DE7D4F53C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4066" y="905999"/>
            <a:ext cx="3351970" cy="4740740"/>
          </a:xfrm>
          <a:prstGeom prst="rect">
            <a:avLst/>
          </a:prstGeom>
        </p:spPr>
      </p:pic>
    </p:spTree>
    <p:extLst>
      <p:ext uri="{BB962C8B-B14F-4D97-AF65-F5344CB8AC3E}">
        <p14:creationId xmlns:p14="http://schemas.microsoft.com/office/powerpoint/2010/main" val="628941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6CE13F-0FB3-41AB-91E9-EA45600A3DD4}"/>
              </a:ext>
            </a:extLst>
          </p:cNvPr>
          <p:cNvSpPr>
            <a:spLocks noGrp="1"/>
          </p:cNvSpPr>
          <p:nvPr>
            <p:ph type="title"/>
          </p:nvPr>
        </p:nvSpPr>
        <p:spPr/>
        <p:txBody>
          <a:bodyPr/>
          <a:lstStyle/>
          <a:p>
            <a:r>
              <a:rPr lang="fr-FR" dirty="0"/>
              <a:t>Evaluer la douleur</a:t>
            </a:r>
          </a:p>
        </p:txBody>
      </p:sp>
      <p:pic>
        <p:nvPicPr>
          <p:cNvPr id="7176" name="Picture 8" descr="ECHELLES DE LA DOULEUR AUTISME/ AUTISME ET DOULEUR">
            <a:extLst>
              <a:ext uri="{FF2B5EF4-FFF2-40B4-BE49-F238E27FC236}">
                <a16:creationId xmlns:a16="http://schemas.microsoft.com/office/drawing/2014/main" id="{86103E3F-ABEA-7E6D-705C-17B3CBAAD4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5575" y="2734161"/>
            <a:ext cx="3812625" cy="2698824"/>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Réglette EVA d'autoévaluation de la douleur | Sparadrap">
            <a:extLst>
              <a:ext uri="{FF2B5EF4-FFF2-40B4-BE49-F238E27FC236}">
                <a16:creationId xmlns:a16="http://schemas.microsoft.com/office/drawing/2014/main" id="{374DF049-5EB6-95D8-11BF-1DE90CD3FB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481965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pied de page 2">
            <a:extLst>
              <a:ext uri="{FF2B5EF4-FFF2-40B4-BE49-F238E27FC236}">
                <a16:creationId xmlns:a16="http://schemas.microsoft.com/office/drawing/2014/main" id="{D74E6D19-E399-98D2-4AAE-9034751CB075}"/>
              </a:ext>
            </a:extLst>
          </p:cNvPr>
          <p:cNvSpPr>
            <a:spLocks noGrp="1"/>
          </p:cNvSpPr>
          <p:nvPr>
            <p:ph type="ftr" sz="quarter" idx="11"/>
          </p:nvPr>
        </p:nvSpPr>
        <p:spPr/>
        <p:txBody>
          <a:bodyPr/>
          <a:lstStyle/>
          <a:p>
            <a:r>
              <a:rPr lang="fr-FR"/>
              <a:t>Formation DE AES Campus du Vallon Maurs- Années 24 -25.</a:t>
            </a:r>
          </a:p>
        </p:txBody>
      </p:sp>
    </p:spTree>
    <p:extLst>
      <p:ext uri="{BB962C8B-B14F-4D97-AF65-F5344CB8AC3E}">
        <p14:creationId xmlns:p14="http://schemas.microsoft.com/office/powerpoint/2010/main" val="3343257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CCAEFF-832A-BCDE-3ABB-0CBC700BDDAC}"/>
              </a:ext>
            </a:extLst>
          </p:cNvPr>
          <p:cNvSpPr>
            <a:spLocks noGrp="1"/>
          </p:cNvSpPr>
          <p:nvPr>
            <p:ph type="title"/>
          </p:nvPr>
        </p:nvSpPr>
        <p:spPr/>
        <p:txBody>
          <a:bodyPr/>
          <a:lstStyle/>
          <a:p>
            <a:r>
              <a:rPr lang="fr-FR" dirty="0"/>
              <a:t>Echelle sonore</a:t>
            </a:r>
          </a:p>
        </p:txBody>
      </p:sp>
      <p:pic>
        <p:nvPicPr>
          <p:cNvPr id="8196" name="Picture 4" descr="Echelle bruit enfant - JLBI Acoustique">
            <a:extLst>
              <a:ext uri="{FF2B5EF4-FFF2-40B4-BE49-F238E27FC236}">
                <a16:creationId xmlns:a16="http://schemas.microsoft.com/office/drawing/2014/main" id="{CE3269B5-CB68-FEB1-227B-3B6ED8B79A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7209" y="244439"/>
            <a:ext cx="4227457" cy="5939061"/>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Trucs et astuces pour la gestion du bruit - Chez Val 10">
            <a:extLst>
              <a:ext uri="{FF2B5EF4-FFF2-40B4-BE49-F238E27FC236}">
                <a16:creationId xmlns:a16="http://schemas.microsoft.com/office/drawing/2014/main" id="{F5A4B097-41A2-8AC9-A483-4B9AB82F47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334" y="1827597"/>
            <a:ext cx="5836301" cy="4355903"/>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pied de page 2">
            <a:extLst>
              <a:ext uri="{FF2B5EF4-FFF2-40B4-BE49-F238E27FC236}">
                <a16:creationId xmlns:a16="http://schemas.microsoft.com/office/drawing/2014/main" id="{F2C2E0FF-C26F-0687-4159-1C751D0757E2}"/>
              </a:ext>
            </a:extLst>
          </p:cNvPr>
          <p:cNvSpPr>
            <a:spLocks noGrp="1"/>
          </p:cNvSpPr>
          <p:nvPr>
            <p:ph type="ftr" sz="quarter" idx="11"/>
          </p:nvPr>
        </p:nvSpPr>
        <p:spPr/>
        <p:txBody>
          <a:bodyPr/>
          <a:lstStyle/>
          <a:p>
            <a:r>
              <a:rPr lang="fr-FR"/>
              <a:t>Formation DE AES Campus du Vallon Maurs- Années 24 -25.</a:t>
            </a:r>
          </a:p>
        </p:txBody>
      </p:sp>
      <p:pic>
        <p:nvPicPr>
          <p:cNvPr id="4" name="Image 3">
            <a:extLst>
              <a:ext uri="{FF2B5EF4-FFF2-40B4-BE49-F238E27FC236}">
                <a16:creationId xmlns:a16="http://schemas.microsoft.com/office/drawing/2014/main" id="{4751079C-40CA-40F0-9916-7F99529874AE}"/>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487073" y="386756"/>
            <a:ext cx="1217854" cy="1217854"/>
          </a:xfrm>
          <a:prstGeom prst="rect">
            <a:avLst/>
          </a:prstGeom>
        </p:spPr>
      </p:pic>
    </p:spTree>
    <p:extLst>
      <p:ext uri="{BB962C8B-B14F-4D97-AF65-F5344CB8AC3E}">
        <p14:creationId xmlns:p14="http://schemas.microsoft.com/office/powerpoint/2010/main" val="3179261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163D30-0B80-2412-BAFA-28CFAEF1A1A8}"/>
              </a:ext>
            </a:extLst>
          </p:cNvPr>
          <p:cNvSpPr>
            <a:spLocks noGrp="1"/>
          </p:cNvSpPr>
          <p:nvPr>
            <p:ph type="title"/>
          </p:nvPr>
        </p:nvSpPr>
        <p:spPr/>
        <p:txBody>
          <a:bodyPr/>
          <a:lstStyle/>
          <a:p>
            <a:r>
              <a:rPr lang="fr-FR" dirty="0"/>
              <a:t>Décodage émotionnel</a:t>
            </a:r>
          </a:p>
        </p:txBody>
      </p:sp>
      <p:pic>
        <p:nvPicPr>
          <p:cNvPr id="11266" name="Picture 2" descr="Les performances d'un panel en analyse sensorielle - Sensostat">
            <a:extLst>
              <a:ext uri="{FF2B5EF4-FFF2-40B4-BE49-F238E27FC236}">
                <a16:creationId xmlns:a16="http://schemas.microsoft.com/office/drawing/2014/main" id="{DC622638-E251-478C-51A2-B49F5B0FB1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240" y="1483302"/>
            <a:ext cx="4658427" cy="2322687"/>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Outils visuels - Autisme Centre-du-Québec">
            <a:extLst>
              <a:ext uri="{FF2B5EF4-FFF2-40B4-BE49-F238E27FC236}">
                <a16:creationId xmlns:a16="http://schemas.microsoft.com/office/drawing/2014/main" id="{3946F950-E49C-20A1-41D1-33EC3D08FB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8697" y="3839474"/>
            <a:ext cx="2447925" cy="186690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34 idées de Emotions | emoji drôle, émoticônes, émoticônes drôles">
            <a:extLst>
              <a:ext uri="{FF2B5EF4-FFF2-40B4-BE49-F238E27FC236}">
                <a16:creationId xmlns:a16="http://schemas.microsoft.com/office/drawing/2014/main" id="{7BADA2C7-BC95-7EBB-7D83-796A8EC7D6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0703" y="1288693"/>
            <a:ext cx="5856403" cy="4729552"/>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pied de page 2">
            <a:extLst>
              <a:ext uri="{FF2B5EF4-FFF2-40B4-BE49-F238E27FC236}">
                <a16:creationId xmlns:a16="http://schemas.microsoft.com/office/drawing/2014/main" id="{A231DED5-B0FD-2B2D-4141-41A95FB830C8}"/>
              </a:ext>
            </a:extLst>
          </p:cNvPr>
          <p:cNvSpPr>
            <a:spLocks noGrp="1"/>
          </p:cNvSpPr>
          <p:nvPr>
            <p:ph type="ftr" sz="quarter" idx="11"/>
          </p:nvPr>
        </p:nvSpPr>
        <p:spPr/>
        <p:txBody>
          <a:bodyPr/>
          <a:lstStyle/>
          <a:p>
            <a:r>
              <a:rPr lang="fr-FR"/>
              <a:t>Formation DE AES Campus du Vallon Maurs- Années 24 -25.</a:t>
            </a:r>
          </a:p>
        </p:txBody>
      </p:sp>
    </p:spTree>
    <p:extLst>
      <p:ext uri="{BB962C8B-B14F-4D97-AF65-F5344CB8AC3E}">
        <p14:creationId xmlns:p14="http://schemas.microsoft.com/office/powerpoint/2010/main" val="273926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0A3825-1597-4CA1-8EB1-166DB3E51E08}"/>
              </a:ext>
            </a:extLst>
          </p:cNvPr>
          <p:cNvSpPr>
            <a:spLocks noGrp="1"/>
          </p:cNvSpPr>
          <p:nvPr>
            <p:ph type="title"/>
          </p:nvPr>
        </p:nvSpPr>
        <p:spPr/>
        <p:txBody>
          <a:bodyPr/>
          <a:lstStyle/>
          <a:p>
            <a:r>
              <a:rPr lang="fr-FR" dirty="0"/>
              <a:t>La relation d’aide</a:t>
            </a:r>
          </a:p>
        </p:txBody>
      </p:sp>
      <p:graphicFrame>
        <p:nvGraphicFramePr>
          <p:cNvPr id="7" name="Espace réservé du contenu 6">
            <a:extLst>
              <a:ext uri="{FF2B5EF4-FFF2-40B4-BE49-F238E27FC236}">
                <a16:creationId xmlns:a16="http://schemas.microsoft.com/office/drawing/2014/main" id="{076BE054-7C1A-9A90-F275-9CF2DECB6F03}"/>
              </a:ext>
            </a:extLst>
          </p:cNvPr>
          <p:cNvGraphicFramePr>
            <a:graphicFrameLocks noGrp="1"/>
          </p:cNvGraphicFramePr>
          <p:nvPr>
            <p:ph idx="1"/>
          </p:nvPr>
        </p:nvGraphicFramePr>
        <p:xfrm>
          <a:off x="677862" y="609600"/>
          <a:ext cx="11144024" cy="5432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pied de page 3">
            <a:extLst>
              <a:ext uri="{FF2B5EF4-FFF2-40B4-BE49-F238E27FC236}">
                <a16:creationId xmlns:a16="http://schemas.microsoft.com/office/drawing/2014/main" id="{BD022C79-F9AE-5AD6-61AC-D6679C151EB5}"/>
              </a:ext>
            </a:extLst>
          </p:cNvPr>
          <p:cNvSpPr>
            <a:spLocks noGrp="1"/>
          </p:cNvSpPr>
          <p:nvPr>
            <p:ph type="ftr" sz="quarter" idx="11"/>
          </p:nvPr>
        </p:nvSpPr>
        <p:spPr/>
        <p:txBody>
          <a:bodyPr/>
          <a:lstStyle/>
          <a:p>
            <a:r>
              <a:rPr lang="fr-FR"/>
              <a:t>Formation DE AES Campus du Vallon Maurs- Années 24 -25.</a:t>
            </a:r>
            <a:endParaRPr lang="fr-FR" dirty="0"/>
          </a:p>
        </p:txBody>
      </p:sp>
    </p:spTree>
    <p:extLst>
      <p:ext uri="{BB962C8B-B14F-4D97-AF65-F5344CB8AC3E}">
        <p14:creationId xmlns:p14="http://schemas.microsoft.com/office/powerpoint/2010/main" val="756555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A3D228-A643-9830-BA6A-4F93F2AD67E8}"/>
              </a:ext>
            </a:extLst>
          </p:cNvPr>
          <p:cNvSpPr>
            <a:spLocks noGrp="1"/>
          </p:cNvSpPr>
          <p:nvPr>
            <p:ph type="title"/>
          </p:nvPr>
        </p:nvSpPr>
        <p:spPr/>
        <p:txBody>
          <a:bodyPr/>
          <a:lstStyle/>
          <a:p>
            <a:r>
              <a:rPr lang="fr-FR" dirty="0"/>
              <a:t>L’accompagnement à l’autonomie, une posture à ajuster</a:t>
            </a:r>
          </a:p>
        </p:txBody>
      </p:sp>
      <p:graphicFrame>
        <p:nvGraphicFramePr>
          <p:cNvPr id="5" name="Espace réservé du contenu 4">
            <a:extLst>
              <a:ext uri="{FF2B5EF4-FFF2-40B4-BE49-F238E27FC236}">
                <a16:creationId xmlns:a16="http://schemas.microsoft.com/office/drawing/2014/main" id="{06FD42AD-A01A-FD95-B8C3-19B932222529}"/>
              </a:ext>
            </a:extLst>
          </p:cNvPr>
          <p:cNvGraphicFramePr>
            <a:graphicFrameLocks noGrp="1"/>
          </p:cNvGraphicFramePr>
          <p:nvPr>
            <p:ph idx="1"/>
            <p:extLst>
              <p:ext uri="{D42A27DB-BD31-4B8C-83A1-F6EECF244321}">
                <p14:modId xmlns:p14="http://schemas.microsoft.com/office/powerpoint/2010/main" val="349600658"/>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Espace réservé du pied de page 3">
            <a:extLst>
              <a:ext uri="{FF2B5EF4-FFF2-40B4-BE49-F238E27FC236}">
                <a16:creationId xmlns:a16="http://schemas.microsoft.com/office/drawing/2014/main" id="{56DBF5BB-D559-ED9D-2A68-EEBF0C040B62}"/>
              </a:ext>
            </a:extLst>
          </p:cNvPr>
          <p:cNvSpPr>
            <a:spLocks noGrp="1"/>
          </p:cNvSpPr>
          <p:nvPr>
            <p:ph type="ftr" sz="quarter" idx="11"/>
          </p:nvPr>
        </p:nvSpPr>
        <p:spPr/>
        <p:txBody>
          <a:bodyPr/>
          <a:lstStyle/>
          <a:p>
            <a:r>
              <a:rPr lang="fr-FR"/>
              <a:t>Formation DE AES Campus du Vallon Maurs- Années 24 -25.</a:t>
            </a:r>
          </a:p>
        </p:txBody>
      </p:sp>
    </p:spTree>
    <p:extLst>
      <p:ext uri="{BB962C8B-B14F-4D97-AF65-F5344CB8AC3E}">
        <p14:creationId xmlns:p14="http://schemas.microsoft.com/office/powerpoint/2010/main" val="2489347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A2A9FD-803B-84A9-162A-CE2C08592106}"/>
              </a:ext>
            </a:extLst>
          </p:cNvPr>
          <p:cNvSpPr>
            <a:spLocks noGrp="1"/>
          </p:cNvSpPr>
          <p:nvPr>
            <p:ph type="title"/>
          </p:nvPr>
        </p:nvSpPr>
        <p:spPr/>
        <p:txBody>
          <a:bodyPr/>
          <a:lstStyle/>
          <a:p>
            <a:r>
              <a:rPr lang="fr-FR" dirty="0"/>
              <a:t>La posture professionnelle et les aides aux apprentissages</a:t>
            </a:r>
          </a:p>
        </p:txBody>
      </p:sp>
      <p:sp>
        <p:nvSpPr>
          <p:cNvPr id="3" name="Espace réservé du contenu 2">
            <a:extLst>
              <a:ext uri="{FF2B5EF4-FFF2-40B4-BE49-F238E27FC236}">
                <a16:creationId xmlns:a16="http://schemas.microsoft.com/office/drawing/2014/main" id="{9C484845-3576-D8F0-BC92-C7E46C66C0FE}"/>
              </a:ext>
            </a:extLst>
          </p:cNvPr>
          <p:cNvSpPr>
            <a:spLocks noGrp="1"/>
          </p:cNvSpPr>
          <p:nvPr>
            <p:ph idx="1"/>
          </p:nvPr>
        </p:nvSpPr>
        <p:spPr/>
        <p:txBody>
          <a:bodyPr/>
          <a:lstStyle/>
          <a:p>
            <a:r>
              <a:rPr lang="fr-FR" dirty="0"/>
              <a:t>La posture professionnelle</a:t>
            </a:r>
          </a:p>
          <a:p>
            <a:r>
              <a:rPr lang="fr-FR" dirty="0"/>
              <a:t>Les supports visuels</a:t>
            </a:r>
          </a:p>
          <a:p>
            <a:r>
              <a:rPr lang="fr-FR" dirty="0"/>
              <a:t>La structuration du temps</a:t>
            </a:r>
          </a:p>
          <a:p>
            <a:r>
              <a:rPr lang="fr-FR" dirty="0"/>
              <a:t>Les déroulés d’action/ Les pictogrammes</a:t>
            </a:r>
          </a:p>
          <a:p>
            <a:r>
              <a:rPr lang="fr-FR" dirty="0"/>
              <a:t>La structuration de l’espace</a:t>
            </a:r>
          </a:p>
          <a:p>
            <a:r>
              <a:rPr lang="fr-FR" dirty="0"/>
              <a:t>Les échelles d’évaluation (douleur, bruit, émotionnelle…)</a:t>
            </a:r>
          </a:p>
          <a:p>
            <a:r>
              <a:rPr lang="fr-FR" dirty="0"/>
              <a:t>Les grilles d’évaluation de l’autonomie</a:t>
            </a:r>
          </a:p>
          <a:p>
            <a:r>
              <a:rPr lang="fr-FR" dirty="0"/>
              <a:t>L’évaluation sensorielle</a:t>
            </a:r>
          </a:p>
          <a:p>
            <a:endParaRPr lang="fr-FR" dirty="0"/>
          </a:p>
          <a:p>
            <a:endParaRPr lang="fr-FR" dirty="0"/>
          </a:p>
        </p:txBody>
      </p:sp>
      <p:sp>
        <p:nvSpPr>
          <p:cNvPr id="4" name="Espace réservé du pied de page 3">
            <a:extLst>
              <a:ext uri="{FF2B5EF4-FFF2-40B4-BE49-F238E27FC236}">
                <a16:creationId xmlns:a16="http://schemas.microsoft.com/office/drawing/2014/main" id="{932FB453-A022-CC1C-0DBF-21018F8BC5B6}"/>
              </a:ext>
            </a:extLst>
          </p:cNvPr>
          <p:cNvSpPr>
            <a:spLocks noGrp="1"/>
          </p:cNvSpPr>
          <p:nvPr>
            <p:ph type="ftr" sz="quarter" idx="11"/>
          </p:nvPr>
        </p:nvSpPr>
        <p:spPr/>
        <p:txBody>
          <a:bodyPr/>
          <a:lstStyle/>
          <a:p>
            <a:r>
              <a:rPr lang="fr-FR"/>
              <a:t>Formation DE AES Campus du Vallon Maurs- Années 24 -25.</a:t>
            </a:r>
          </a:p>
        </p:txBody>
      </p:sp>
    </p:spTree>
    <p:extLst>
      <p:ext uri="{BB962C8B-B14F-4D97-AF65-F5344CB8AC3E}">
        <p14:creationId xmlns:p14="http://schemas.microsoft.com/office/powerpoint/2010/main" val="770896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F84564-0984-690B-D858-7688EF37960B}"/>
              </a:ext>
            </a:extLst>
          </p:cNvPr>
          <p:cNvSpPr>
            <a:spLocks noGrp="1"/>
          </p:cNvSpPr>
          <p:nvPr>
            <p:ph type="title"/>
          </p:nvPr>
        </p:nvSpPr>
        <p:spPr/>
        <p:txBody>
          <a:bodyPr/>
          <a:lstStyle/>
          <a:p>
            <a:r>
              <a:rPr lang="fr-FR" dirty="0"/>
              <a:t>Les supports visuels</a:t>
            </a:r>
          </a:p>
        </p:txBody>
      </p:sp>
      <p:sp>
        <p:nvSpPr>
          <p:cNvPr id="3" name="Espace réservé du contenu 2">
            <a:extLst>
              <a:ext uri="{FF2B5EF4-FFF2-40B4-BE49-F238E27FC236}">
                <a16:creationId xmlns:a16="http://schemas.microsoft.com/office/drawing/2014/main" id="{72F65105-FE44-59E8-E93B-7E3436644CF0}"/>
              </a:ext>
            </a:extLst>
          </p:cNvPr>
          <p:cNvSpPr>
            <a:spLocks noGrp="1"/>
          </p:cNvSpPr>
          <p:nvPr>
            <p:ph idx="1"/>
          </p:nvPr>
        </p:nvSpPr>
        <p:spPr>
          <a:xfrm>
            <a:off x="677333" y="1748457"/>
            <a:ext cx="8787177" cy="4292905"/>
          </a:xfrm>
        </p:spPr>
        <p:txBody>
          <a:bodyPr>
            <a:normAutofit lnSpcReduction="10000"/>
          </a:bodyPr>
          <a:lstStyle/>
          <a:p>
            <a:pPr algn="just"/>
            <a:r>
              <a:rPr lang="fr-FR" dirty="0"/>
              <a:t>Les </a:t>
            </a:r>
            <a:r>
              <a:rPr lang="fr-FR" b="1" dirty="0"/>
              <a:t>plannings visuels quotidien, hebdomadaires, ou mensuel </a:t>
            </a:r>
            <a:r>
              <a:rPr lang="fr-FR" dirty="0"/>
              <a:t>sont l’un des supports de base de l’accompagnement. Ils permettent de se repérer dans le temps. Il est important d’adapter la projection dans le temps aux capacités de la personnes ( journalier, hebdomadaire, mensuel…). Une visualisation trop éloignée de la capacités de projection dans le temps peut à l’inverse générer de l’angoisse. </a:t>
            </a:r>
          </a:p>
          <a:p>
            <a:pPr lvl="1" algn="just"/>
            <a:r>
              <a:rPr lang="fr-FR" dirty="0"/>
              <a:t>Un fléchage peut indiquer le moment actuel sur le support ou ; les images des moments passés sont enlevés au cour de la journée. </a:t>
            </a:r>
          </a:p>
          <a:p>
            <a:pPr lvl="1" algn="just"/>
            <a:r>
              <a:rPr lang="fr-FR" dirty="0"/>
              <a:t>Certains plannings seront mobiles car la personne peut avoir besoin de l’avoir avec elle en continue pour s’y référer parfois plusieurs fois par heure.</a:t>
            </a:r>
          </a:p>
          <a:p>
            <a:pPr algn="just"/>
            <a:r>
              <a:rPr lang="fr-FR" dirty="0"/>
              <a:t>Le planning </a:t>
            </a:r>
            <a:r>
              <a:rPr lang="fr-FR" b="1" dirty="0"/>
              <a:t>visuel des présences de l’équipe éducative</a:t>
            </a:r>
            <a:r>
              <a:rPr lang="fr-FR" dirty="0"/>
              <a:t>. L’un des sujets de préoccupation des personnes accompagnées est souvent: « qui est là , quand? »</a:t>
            </a:r>
          </a:p>
          <a:p>
            <a:pPr marL="0" indent="0" algn="just">
              <a:buNone/>
            </a:pPr>
            <a:r>
              <a:rPr lang="fr-FR" dirty="0"/>
              <a:t>C’est un outils nécessaire pour les publics qui ont besoin de repères et/ou de réassurance. </a:t>
            </a:r>
          </a:p>
        </p:txBody>
      </p:sp>
      <p:pic>
        <p:nvPicPr>
          <p:cNvPr id="4" name="Image 3">
            <a:extLst>
              <a:ext uri="{FF2B5EF4-FFF2-40B4-BE49-F238E27FC236}">
                <a16:creationId xmlns:a16="http://schemas.microsoft.com/office/drawing/2014/main" id="{C5B39DB9-5C4A-75C7-1014-FA78744AEA98}"/>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411832" y="530603"/>
            <a:ext cx="1102834" cy="1217854"/>
          </a:xfrm>
          <a:prstGeom prst="rect">
            <a:avLst/>
          </a:prstGeom>
        </p:spPr>
      </p:pic>
      <p:sp>
        <p:nvSpPr>
          <p:cNvPr id="6" name="Espace réservé du pied de page 5">
            <a:extLst>
              <a:ext uri="{FF2B5EF4-FFF2-40B4-BE49-F238E27FC236}">
                <a16:creationId xmlns:a16="http://schemas.microsoft.com/office/drawing/2014/main" id="{40F99F87-D47F-3B82-BB24-E8995AD1C07E}"/>
              </a:ext>
            </a:extLst>
          </p:cNvPr>
          <p:cNvSpPr>
            <a:spLocks noGrp="1"/>
          </p:cNvSpPr>
          <p:nvPr>
            <p:ph type="ftr" sz="quarter" idx="11"/>
          </p:nvPr>
        </p:nvSpPr>
        <p:spPr/>
        <p:txBody>
          <a:bodyPr/>
          <a:lstStyle/>
          <a:p>
            <a:r>
              <a:rPr lang="fr-FR"/>
              <a:t>Formation DE AES Campus du Vallon Maurs- Années 24 -25.</a:t>
            </a:r>
          </a:p>
        </p:txBody>
      </p:sp>
    </p:spTree>
    <p:extLst>
      <p:ext uri="{BB962C8B-B14F-4D97-AF65-F5344CB8AC3E}">
        <p14:creationId xmlns:p14="http://schemas.microsoft.com/office/powerpoint/2010/main" val="28161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1CDA60-565F-6A99-A951-F887DD64F10C}"/>
              </a:ext>
            </a:extLst>
          </p:cNvPr>
          <p:cNvSpPr>
            <a:spLocks noGrp="1"/>
          </p:cNvSpPr>
          <p:nvPr>
            <p:ph type="title"/>
          </p:nvPr>
        </p:nvSpPr>
        <p:spPr/>
        <p:txBody>
          <a:bodyPr/>
          <a:lstStyle/>
          <a:p>
            <a:r>
              <a:rPr lang="fr-FR" dirty="0"/>
              <a:t>Les symboles </a:t>
            </a:r>
          </a:p>
        </p:txBody>
      </p:sp>
      <p:sp>
        <p:nvSpPr>
          <p:cNvPr id="3" name="Espace réservé du pied de page 2">
            <a:extLst>
              <a:ext uri="{FF2B5EF4-FFF2-40B4-BE49-F238E27FC236}">
                <a16:creationId xmlns:a16="http://schemas.microsoft.com/office/drawing/2014/main" id="{2F526717-5FEC-B72C-501A-82DF6F94FA87}"/>
              </a:ext>
            </a:extLst>
          </p:cNvPr>
          <p:cNvSpPr>
            <a:spLocks noGrp="1"/>
          </p:cNvSpPr>
          <p:nvPr>
            <p:ph type="ftr" sz="quarter" idx="11"/>
          </p:nvPr>
        </p:nvSpPr>
        <p:spPr/>
        <p:txBody>
          <a:bodyPr/>
          <a:lstStyle/>
          <a:p>
            <a:r>
              <a:rPr lang="fr-FR"/>
              <a:t>Formation DE AES Campus du Vallon Maurs- Années 24 -25.</a:t>
            </a:r>
          </a:p>
        </p:txBody>
      </p:sp>
      <p:pic>
        <p:nvPicPr>
          <p:cNvPr id="5" name="Image 4">
            <a:extLst>
              <a:ext uri="{FF2B5EF4-FFF2-40B4-BE49-F238E27FC236}">
                <a16:creationId xmlns:a16="http://schemas.microsoft.com/office/drawing/2014/main" id="{D7AD4219-BEBE-E36D-96A5-5F918A93633D}"/>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94511" y="1699775"/>
            <a:ext cx="1217854" cy="1217854"/>
          </a:xfrm>
          <a:prstGeom prst="rect">
            <a:avLst/>
          </a:prstGeom>
        </p:spPr>
      </p:pic>
      <p:sp>
        <p:nvSpPr>
          <p:cNvPr id="6" name="ZoneTexte 5">
            <a:extLst>
              <a:ext uri="{FF2B5EF4-FFF2-40B4-BE49-F238E27FC236}">
                <a16:creationId xmlns:a16="http://schemas.microsoft.com/office/drawing/2014/main" id="{B9341B7E-4810-FD9B-0496-A808A1F834B6}"/>
              </a:ext>
            </a:extLst>
          </p:cNvPr>
          <p:cNvSpPr txBox="1"/>
          <p:nvPr/>
        </p:nvSpPr>
        <p:spPr>
          <a:xfrm>
            <a:off x="2202696" y="1798307"/>
            <a:ext cx="2704935" cy="923330"/>
          </a:xfrm>
          <a:prstGeom prst="rect">
            <a:avLst/>
          </a:prstGeom>
          <a:noFill/>
        </p:spPr>
        <p:txBody>
          <a:bodyPr wrap="square" rtlCol="0">
            <a:spAutoFit/>
          </a:bodyPr>
          <a:lstStyle/>
          <a:p>
            <a:r>
              <a:rPr lang="fr-FR" dirty="0"/>
              <a:t>Quand je vois ce symbole, je consulte un document annexe</a:t>
            </a:r>
          </a:p>
        </p:txBody>
      </p:sp>
      <p:pic>
        <p:nvPicPr>
          <p:cNvPr id="7" name="Image 6">
            <a:extLst>
              <a:ext uri="{FF2B5EF4-FFF2-40B4-BE49-F238E27FC236}">
                <a16:creationId xmlns:a16="http://schemas.microsoft.com/office/drawing/2014/main" id="{35931913-E6F0-9945-F6FD-8A1D926AFBC0}"/>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94511" y="4066905"/>
            <a:ext cx="1102834" cy="1217854"/>
          </a:xfrm>
          <a:prstGeom prst="rect">
            <a:avLst/>
          </a:prstGeom>
        </p:spPr>
      </p:pic>
      <p:sp>
        <p:nvSpPr>
          <p:cNvPr id="8" name="ZoneTexte 7">
            <a:extLst>
              <a:ext uri="{FF2B5EF4-FFF2-40B4-BE49-F238E27FC236}">
                <a16:creationId xmlns:a16="http://schemas.microsoft.com/office/drawing/2014/main" id="{2106E3B2-8ED7-5D84-3E93-2D6C5C830AFD}"/>
              </a:ext>
            </a:extLst>
          </p:cNvPr>
          <p:cNvSpPr txBox="1"/>
          <p:nvPr/>
        </p:nvSpPr>
        <p:spPr>
          <a:xfrm>
            <a:off x="2250428" y="3894671"/>
            <a:ext cx="2704935" cy="1477328"/>
          </a:xfrm>
          <a:prstGeom prst="rect">
            <a:avLst/>
          </a:prstGeom>
          <a:noFill/>
        </p:spPr>
        <p:txBody>
          <a:bodyPr wrap="square" rtlCol="0">
            <a:spAutoFit/>
          </a:bodyPr>
          <a:lstStyle/>
          <a:p>
            <a:r>
              <a:rPr lang="fr-FR" dirty="0"/>
              <a:t>Quand je vois ce symbole, je fais un exercice pratique, seul, en binôme ou en</a:t>
            </a:r>
          </a:p>
          <a:p>
            <a:r>
              <a:rPr lang="fr-FR" dirty="0"/>
              <a:t>groupe.</a:t>
            </a:r>
          </a:p>
        </p:txBody>
      </p:sp>
      <p:pic>
        <p:nvPicPr>
          <p:cNvPr id="10" name="Graphique 9">
            <a:extLst>
              <a:ext uri="{FF2B5EF4-FFF2-40B4-BE49-F238E27FC236}">
                <a16:creationId xmlns:a16="http://schemas.microsoft.com/office/drawing/2014/main" id="{D32A8A93-35A3-FC7F-3C3C-DF65A525AAE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 uri="{837473B0-CC2E-450A-ABE3-18F120FF3D39}">
                <a1611:picAttrSrcUrl xmlns:a1611="http://schemas.microsoft.com/office/drawing/2016/11/main" r:id="rId8"/>
              </a:ext>
            </a:extLst>
          </a:blip>
          <a:stretch>
            <a:fillRect/>
          </a:stretch>
        </p:blipFill>
        <p:spPr>
          <a:xfrm>
            <a:off x="6096000" y="3576825"/>
            <a:ext cx="1572713" cy="1412776"/>
          </a:xfrm>
          <a:prstGeom prst="rect">
            <a:avLst/>
          </a:prstGeom>
        </p:spPr>
      </p:pic>
      <p:sp>
        <p:nvSpPr>
          <p:cNvPr id="11" name="ZoneTexte 10">
            <a:extLst>
              <a:ext uri="{FF2B5EF4-FFF2-40B4-BE49-F238E27FC236}">
                <a16:creationId xmlns:a16="http://schemas.microsoft.com/office/drawing/2014/main" id="{CB636B19-C88E-998A-24FB-06F0F16F4A46}"/>
              </a:ext>
            </a:extLst>
          </p:cNvPr>
          <p:cNvSpPr txBox="1"/>
          <p:nvPr/>
        </p:nvSpPr>
        <p:spPr>
          <a:xfrm>
            <a:off x="8328249" y="3530433"/>
            <a:ext cx="2704935" cy="1477328"/>
          </a:xfrm>
          <a:prstGeom prst="rect">
            <a:avLst/>
          </a:prstGeom>
          <a:noFill/>
        </p:spPr>
        <p:txBody>
          <a:bodyPr wrap="square" rtlCol="0">
            <a:spAutoFit/>
          </a:bodyPr>
          <a:lstStyle/>
          <a:p>
            <a:r>
              <a:rPr lang="fr-FR" dirty="0"/>
              <a:t>Pour aller plus loin, je peux approfondir le sujet avec cette fiche mais je peux aussi passer mon tour. </a:t>
            </a:r>
          </a:p>
        </p:txBody>
      </p:sp>
      <p:sp>
        <p:nvSpPr>
          <p:cNvPr id="9" name="Étoile : 7 branches 8">
            <a:extLst>
              <a:ext uri="{FF2B5EF4-FFF2-40B4-BE49-F238E27FC236}">
                <a16:creationId xmlns:a16="http://schemas.microsoft.com/office/drawing/2014/main" id="{F4B1D529-C77A-AC07-D75B-C4F5F7322CB6}"/>
              </a:ext>
            </a:extLst>
          </p:cNvPr>
          <p:cNvSpPr/>
          <p:nvPr/>
        </p:nvSpPr>
        <p:spPr>
          <a:xfrm>
            <a:off x="5922086" y="1370862"/>
            <a:ext cx="2105720" cy="1910313"/>
          </a:xfrm>
          <a:prstGeom prst="star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Contenu </a:t>
            </a:r>
          </a:p>
          <a:p>
            <a:pPr algn="ctr"/>
            <a:r>
              <a:rPr lang="fr-FR" dirty="0"/>
              <a:t>Indispensable</a:t>
            </a:r>
          </a:p>
        </p:txBody>
      </p:sp>
      <p:sp>
        <p:nvSpPr>
          <p:cNvPr id="12" name="ZoneTexte 11">
            <a:extLst>
              <a:ext uri="{FF2B5EF4-FFF2-40B4-BE49-F238E27FC236}">
                <a16:creationId xmlns:a16="http://schemas.microsoft.com/office/drawing/2014/main" id="{C7874FD0-584F-C84C-50AB-C51823F2AA71}"/>
              </a:ext>
            </a:extLst>
          </p:cNvPr>
          <p:cNvSpPr txBox="1"/>
          <p:nvPr/>
        </p:nvSpPr>
        <p:spPr>
          <a:xfrm>
            <a:off x="8328248" y="1763675"/>
            <a:ext cx="2704935" cy="1200329"/>
          </a:xfrm>
          <a:prstGeom prst="rect">
            <a:avLst/>
          </a:prstGeom>
          <a:noFill/>
        </p:spPr>
        <p:txBody>
          <a:bodyPr wrap="square" rtlCol="0">
            <a:spAutoFit/>
          </a:bodyPr>
          <a:lstStyle/>
          <a:p>
            <a:r>
              <a:rPr lang="fr-FR" dirty="0"/>
              <a:t>Quand je vois ce symbole, je prends le temps d’intégrer les informations.</a:t>
            </a:r>
          </a:p>
        </p:txBody>
      </p:sp>
    </p:spTree>
    <p:extLst>
      <p:ext uri="{BB962C8B-B14F-4D97-AF65-F5344CB8AC3E}">
        <p14:creationId xmlns:p14="http://schemas.microsoft.com/office/powerpoint/2010/main" val="567174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7BB34A-AE7B-48A3-11DF-9330A770F707}"/>
              </a:ext>
            </a:extLst>
          </p:cNvPr>
          <p:cNvSpPr>
            <a:spLocks noGrp="1"/>
          </p:cNvSpPr>
          <p:nvPr>
            <p:ph type="title"/>
          </p:nvPr>
        </p:nvSpPr>
        <p:spPr>
          <a:xfrm>
            <a:off x="677333" y="609600"/>
            <a:ext cx="9597883" cy="945823"/>
          </a:xfrm>
        </p:spPr>
        <p:txBody>
          <a:bodyPr/>
          <a:lstStyle/>
          <a:p>
            <a:r>
              <a:rPr lang="fr-FR" dirty="0"/>
              <a:t>La posture de l’AES dans l’accompagnement</a:t>
            </a:r>
          </a:p>
        </p:txBody>
      </p:sp>
      <p:sp>
        <p:nvSpPr>
          <p:cNvPr id="3" name="Espace réservé du contenu 2">
            <a:extLst>
              <a:ext uri="{FF2B5EF4-FFF2-40B4-BE49-F238E27FC236}">
                <a16:creationId xmlns:a16="http://schemas.microsoft.com/office/drawing/2014/main" id="{6E72903D-2FFE-0F91-B730-9E68E5A06D8A}"/>
              </a:ext>
            </a:extLst>
          </p:cNvPr>
          <p:cNvSpPr>
            <a:spLocks noGrp="1"/>
          </p:cNvSpPr>
          <p:nvPr>
            <p:ph idx="1"/>
          </p:nvPr>
        </p:nvSpPr>
        <p:spPr>
          <a:xfrm>
            <a:off x="677333" y="1425299"/>
            <a:ext cx="10738527" cy="4174223"/>
          </a:xfrm>
        </p:spPr>
        <p:txBody>
          <a:bodyPr>
            <a:noAutofit/>
          </a:bodyPr>
          <a:lstStyle/>
          <a:p>
            <a:pPr marL="0" indent="0" algn="just">
              <a:buNone/>
            </a:pPr>
            <a:r>
              <a:rPr lang="fr-FR" sz="1400" dirty="0"/>
              <a:t>Le 1</a:t>
            </a:r>
            <a:r>
              <a:rPr lang="fr-FR" sz="1400" baseline="30000" dirty="0"/>
              <a:t>er</a:t>
            </a:r>
            <a:r>
              <a:rPr lang="fr-FR" sz="1400" dirty="0"/>
              <a:t> outil de travail de l’AES est sa propre posture professionnelle dans les actes de la vie quotidienne.</a:t>
            </a:r>
          </a:p>
          <a:p>
            <a:pPr marL="0" indent="0" algn="just">
              <a:buNone/>
            </a:pPr>
            <a:r>
              <a:rPr lang="fr-FR" sz="1400" dirty="0"/>
              <a:t>Les phases d’apprentissage sont accompagnées par une posture éducative différentes :</a:t>
            </a:r>
          </a:p>
          <a:p>
            <a:pPr lvl="1" algn="just"/>
            <a:r>
              <a:rPr lang="fr-FR" sz="1400" b="1" dirty="0"/>
              <a:t>Faire à la place. </a:t>
            </a:r>
            <a:r>
              <a:rPr lang="fr-FR" sz="1400" dirty="0"/>
              <a:t>L’AES réalise l’action. Il peut accompagner ses gestes d’explication pour préparer à une acquisition future. Il peut également montrer les actions sur un support visuel.</a:t>
            </a:r>
          </a:p>
          <a:p>
            <a:pPr marL="457200" lvl="1" indent="0" algn="just">
              <a:buNone/>
            </a:pPr>
            <a:r>
              <a:rPr lang="fr-FR" sz="1400" dirty="0"/>
              <a:t>Exemple : « Je te lave les cheveux. Je commence par mouiller tes cheveux, je met le shampooing, je frotte sur ta tête, je frotte au dessus de tes oreilles, je frotte dans ta nuque ». L’enchainement sera toujours le même.</a:t>
            </a:r>
          </a:p>
          <a:p>
            <a:pPr lvl="1" algn="just"/>
            <a:r>
              <a:rPr lang="fr-FR" sz="1400" b="1" dirty="0"/>
              <a:t>Faire avec </a:t>
            </a:r>
            <a:r>
              <a:rPr lang="fr-FR" sz="1400" dirty="0"/>
              <a:t>(besoin d’une présence physique).</a:t>
            </a:r>
          </a:p>
          <a:p>
            <a:pPr lvl="2" algn="just"/>
            <a:r>
              <a:rPr lang="fr-FR" dirty="0"/>
              <a:t>L’AES positionne ses mains sur celles de la personnes pour initier le mouvement et/ou il accompagne de la consigne verbale.</a:t>
            </a:r>
          </a:p>
          <a:p>
            <a:pPr lvl="2" algn="just"/>
            <a:r>
              <a:rPr lang="fr-FR" dirty="0"/>
              <a:t> L’AES peut simplement  donner des consignes pour enclencher chaque étape de l’action. Exemple : « Tu mouilles tes cheveux. Tu mets le shampooing, tu frottes sur le dessus de ta tête…. » Les consignes sont simples.</a:t>
            </a:r>
          </a:p>
          <a:p>
            <a:pPr lvl="2" algn="just"/>
            <a:r>
              <a:rPr lang="fr-FR" dirty="0"/>
              <a:t>L’AES indique les étapes sur un support visuel. Il n’y a plus d’intervention verbale.</a:t>
            </a:r>
          </a:p>
          <a:p>
            <a:pPr lvl="1" algn="just"/>
            <a:r>
              <a:rPr lang="fr-FR" sz="1400" b="1" dirty="0"/>
              <a:t>Donner à faire </a:t>
            </a:r>
            <a:r>
              <a:rPr lang="fr-FR" sz="1400" dirty="0"/>
              <a:t>(besoin que l’action soit impulsée par l’AES). Exemple : L’AES indique qu’il est l’heure d’aller aller la douche soit de manière verbale avec un mot unique ou une phrase. Il peut également indiquer l’action sur un planning visuel ou en donnant un objet qui symbolise l’action.</a:t>
            </a:r>
          </a:p>
          <a:p>
            <a:pPr lvl="1" algn="just"/>
            <a:r>
              <a:rPr lang="fr-FR" sz="1400" b="1" dirty="0"/>
              <a:t>Laisser faire </a:t>
            </a:r>
            <a:r>
              <a:rPr lang="fr-FR" sz="1400" dirty="0"/>
              <a:t>(acquisition de la prise d’initiative par la personne accompagnée). L’AES reste disponible pour répondre à un éventuel besoin.</a:t>
            </a:r>
          </a:p>
        </p:txBody>
      </p:sp>
      <p:sp>
        <p:nvSpPr>
          <p:cNvPr id="4" name="Espace réservé du pied de page 3">
            <a:extLst>
              <a:ext uri="{FF2B5EF4-FFF2-40B4-BE49-F238E27FC236}">
                <a16:creationId xmlns:a16="http://schemas.microsoft.com/office/drawing/2014/main" id="{EC21C8ED-23AD-3261-181B-86BE3F0928B7}"/>
              </a:ext>
            </a:extLst>
          </p:cNvPr>
          <p:cNvSpPr>
            <a:spLocks noGrp="1"/>
          </p:cNvSpPr>
          <p:nvPr>
            <p:ph type="ftr" sz="quarter" idx="11"/>
          </p:nvPr>
        </p:nvSpPr>
        <p:spPr/>
        <p:txBody>
          <a:bodyPr/>
          <a:lstStyle/>
          <a:p>
            <a:r>
              <a:rPr lang="fr-FR"/>
              <a:t>Formation DE AES Campus du Vallon Maurs- Années 24 -25.</a:t>
            </a:r>
          </a:p>
        </p:txBody>
      </p:sp>
    </p:spTree>
    <p:extLst>
      <p:ext uri="{BB962C8B-B14F-4D97-AF65-F5344CB8AC3E}">
        <p14:creationId xmlns:p14="http://schemas.microsoft.com/office/powerpoint/2010/main" val="4064174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AD0790-1F00-8FC7-8361-FDA27F69909D}"/>
              </a:ext>
            </a:extLst>
          </p:cNvPr>
          <p:cNvSpPr>
            <a:spLocks noGrp="1"/>
          </p:cNvSpPr>
          <p:nvPr>
            <p:ph type="title"/>
          </p:nvPr>
        </p:nvSpPr>
        <p:spPr/>
        <p:txBody>
          <a:bodyPr/>
          <a:lstStyle/>
          <a:p>
            <a:r>
              <a:rPr lang="fr-FR" dirty="0"/>
              <a:t>Accompagner l’apprentissage</a:t>
            </a:r>
          </a:p>
        </p:txBody>
      </p:sp>
      <p:sp>
        <p:nvSpPr>
          <p:cNvPr id="3" name="Espace réservé du contenu 2">
            <a:extLst>
              <a:ext uri="{FF2B5EF4-FFF2-40B4-BE49-F238E27FC236}">
                <a16:creationId xmlns:a16="http://schemas.microsoft.com/office/drawing/2014/main" id="{53FC5F6A-F15D-AE75-63E9-B3BE46AD6871}"/>
              </a:ext>
            </a:extLst>
          </p:cNvPr>
          <p:cNvSpPr>
            <a:spLocks noGrp="1"/>
          </p:cNvSpPr>
          <p:nvPr>
            <p:ph idx="1"/>
          </p:nvPr>
        </p:nvSpPr>
        <p:spPr/>
        <p:txBody>
          <a:bodyPr/>
          <a:lstStyle/>
          <a:p>
            <a:r>
              <a:rPr lang="fr-FR" dirty="0"/>
              <a:t>Les phases essentielles de l’apprentissage</a:t>
            </a:r>
          </a:p>
          <a:p>
            <a:endParaRPr lang="fr-FR" dirty="0"/>
          </a:p>
        </p:txBody>
      </p:sp>
      <p:graphicFrame>
        <p:nvGraphicFramePr>
          <p:cNvPr id="4" name="Diagramme 3">
            <a:extLst>
              <a:ext uri="{FF2B5EF4-FFF2-40B4-BE49-F238E27FC236}">
                <a16:creationId xmlns:a16="http://schemas.microsoft.com/office/drawing/2014/main" id="{77DA596B-B82F-02D5-3370-5F95B01BC27B}"/>
              </a:ext>
            </a:extLst>
          </p:cNvPr>
          <p:cNvGraphicFramePr/>
          <p:nvPr>
            <p:extLst>
              <p:ext uri="{D42A27DB-BD31-4B8C-83A1-F6EECF244321}">
                <p14:modId xmlns:p14="http://schemas.microsoft.com/office/powerpoint/2010/main" val="2095550564"/>
              </p:ext>
            </p:extLst>
          </p:nvPr>
        </p:nvGraphicFramePr>
        <p:xfrm>
          <a:off x="1322874" y="2696547"/>
          <a:ext cx="8128000" cy="3264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space réservé du pied de page 4">
            <a:extLst>
              <a:ext uri="{FF2B5EF4-FFF2-40B4-BE49-F238E27FC236}">
                <a16:creationId xmlns:a16="http://schemas.microsoft.com/office/drawing/2014/main" id="{845CEC7D-7C35-1D16-7FF2-F3C9A45A6B35}"/>
              </a:ext>
            </a:extLst>
          </p:cNvPr>
          <p:cNvSpPr>
            <a:spLocks noGrp="1"/>
          </p:cNvSpPr>
          <p:nvPr>
            <p:ph type="ftr" sz="quarter" idx="11"/>
          </p:nvPr>
        </p:nvSpPr>
        <p:spPr/>
        <p:txBody>
          <a:bodyPr/>
          <a:lstStyle/>
          <a:p>
            <a:r>
              <a:rPr lang="fr-FR"/>
              <a:t>Formation DE AES Campus du Vallon Maurs- Années 24 -25.</a:t>
            </a:r>
          </a:p>
        </p:txBody>
      </p:sp>
    </p:spTree>
    <p:extLst>
      <p:ext uri="{BB962C8B-B14F-4D97-AF65-F5344CB8AC3E}">
        <p14:creationId xmlns:p14="http://schemas.microsoft.com/office/powerpoint/2010/main" val="891326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D6EEC2-0628-6BDF-0C27-DB1EE6FD5297}"/>
              </a:ext>
            </a:extLst>
          </p:cNvPr>
          <p:cNvSpPr>
            <a:spLocks noGrp="1"/>
          </p:cNvSpPr>
          <p:nvPr>
            <p:ph type="title"/>
          </p:nvPr>
        </p:nvSpPr>
        <p:spPr/>
        <p:txBody>
          <a:bodyPr/>
          <a:lstStyle/>
          <a:p>
            <a:r>
              <a:rPr lang="fr-FR" dirty="0"/>
              <a:t>Accompagner dans une démarche d’autonomie, une utopie nécessaire!</a:t>
            </a:r>
          </a:p>
        </p:txBody>
      </p:sp>
      <p:graphicFrame>
        <p:nvGraphicFramePr>
          <p:cNvPr id="4" name="Espace réservé du contenu 3">
            <a:extLst>
              <a:ext uri="{FF2B5EF4-FFF2-40B4-BE49-F238E27FC236}">
                <a16:creationId xmlns:a16="http://schemas.microsoft.com/office/drawing/2014/main" id="{8CA34E95-4FF7-3039-F341-7A557F4DE12D}"/>
              </a:ext>
            </a:extLst>
          </p:cNvPr>
          <p:cNvGraphicFramePr>
            <a:graphicFrameLocks noGrp="1"/>
          </p:cNvGraphicFramePr>
          <p:nvPr>
            <p:ph idx="1"/>
            <p:extLst>
              <p:ext uri="{D42A27DB-BD31-4B8C-83A1-F6EECF244321}">
                <p14:modId xmlns:p14="http://schemas.microsoft.com/office/powerpoint/2010/main" val="3553510588"/>
              </p:ext>
            </p:extLst>
          </p:nvPr>
        </p:nvGraphicFramePr>
        <p:xfrm>
          <a:off x="677863" y="2649894"/>
          <a:ext cx="8596312" cy="3392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a:extLst>
              <a:ext uri="{FF2B5EF4-FFF2-40B4-BE49-F238E27FC236}">
                <a16:creationId xmlns:a16="http://schemas.microsoft.com/office/drawing/2014/main" id="{EF3BE212-2191-F969-47CD-33C9DE7D726B}"/>
              </a:ext>
            </a:extLst>
          </p:cNvPr>
          <p:cNvSpPr txBox="1"/>
          <p:nvPr/>
        </p:nvSpPr>
        <p:spPr>
          <a:xfrm>
            <a:off x="7094844" y="2419351"/>
            <a:ext cx="3677931" cy="3785652"/>
          </a:xfrm>
          <a:prstGeom prst="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l">
              <a:buFont typeface="Arial" panose="020B0604020202020204" pitchFamily="34" charset="0"/>
              <a:buChar char="•"/>
            </a:pPr>
            <a:endParaRPr lang="fr-FR" sz="1400" i="0" dirty="0">
              <a:solidFill>
                <a:schemeClr val="tx1"/>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fr-FR" sz="1600" i="0" dirty="0">
                <a:solidFill>
                  <a:schemeClr val="tx1"/>
                </a:solidFill>
                <a:effectLst/>
                <a:latin typeface="+mj-lt"/>
                <a:cs typeface="Arial" panose="020B0604020202020204" pitchFamily="34" charset="0"/>
              </a:rPr>
              <a:t> L’accompagnement nécessite généralement la mise en place de support de soutien qui favorisent une progression.</a:t>
            </a:r>
          </a:p>
          <a:p>
            <a:pPr algn="l">
              <a:buFont typeface="Arial" panose="020B0604020202020204" pitchFamily="34" charset="0"/>
              <a:buChar char="•"/>
            </a:pPr>
            <a:r>
              <a:rPr lang="fr-FR" sz="1600" dirty="0">
                <a:solidFill>
                  <a:schemeClr val="tx1"/>
                </a:solidFill>
                <a:latin typeface="+mj-lt"/>
                <a:cs typeface="Arial" panose="020B0604020202020204" pitchFamily="34" charset="0"/>
              </a:rPr>
              <a:t> La recherche d’autonomie implique la nécessité d’évaluer si les soutiens mis en place sont toujours nécessaires.</a:t>
            </a:r>
          </a:p>
          <a:p>
            <a:pPr algn="l">
              <a:buFont typeface="Arial" panose="020B0604020202020204" pitchFamily="34" charset="0"/>
              <a:buChar char="•"/>
            </a:pPr>
            <a:r>
              <a:rPr lang="fr-FR" sz="1600" i="0" dirty="0">
                <a:solidFill>
                  <a:schemeClr val="tx1"/>
                </a:solidFill>
                <a:effectLst/>
                <a:latin typeface="+mj-lt"/>
                <a:cs typeface="Arial" panose="020B0604020202020204" pitchFamily="34" charset="0"/>
              </a:rPr>
              <a:t> La phase de dés étayage doit être progressive et ajustée aux ressources de la personne.</a:t>
            </a:r>
          </a:p>
          <a:p>
            <a:pPr algn="l">
              <a:buFont typeface="Arial" panose="020B0604020202020204" pitchFamily="34" charset="0"/>
              <a:buChar char="•"/>
            </a:pPr>
            <a:r>
              <a:rPr lang="fr-FR" sz="1600" dirty="0">
                <a:solidFill>
                  <a:schemeClr val="tx1"/>
                </a:solidFill>
                <a:latin typeface="+mj-lt"/>
                <a:cs typeface="Arial" panose="020B0604020202020204" pitchFamily="34" charset="0"/>
              </a:rPr>
              <a:t> Certains soutiens devront être mis en place durablement.</a:t>
            </a:r>
            <a:endParaRPr lang="fr-FR" sz="1600" i="0" dirty="0">
              <a:solidFill>
                <a:schemeClr val="tx1"/>
              </a:solidFill>
              <a:effectLst/>
              <a:latin typeface="+mj-lt"/>
              <a:cs typeface="Arial" panose="020B0604020202020204" pitchFamily="34" charset="0"/>
            </a:endParaRPr>
          </a:p>
          <a:p>
            <a:endParaRPr lang="fr-FR" dirty="0"/>
          </a:p>
        </p:txBody>
      </p:sp>
      <p:sp>
        <p:nvSpPr>
          <p:cNvPr id="3" name="Espace réservé du pied de page 2">
            <a:extLst>
              <a:ext uri="{FF2B5EF4-FFF2-40B4-BE49-F238E27FC236}">
                <a16:creationId xmlns:a16="http://schemas.microsoft.com/office/drawing/2014/main" id="{A17BC0E9-DA9B-1F1C-CBCD-B02A5DB4B651}"/>
              </a:ext>
            </a:extLst>
          </p:cNvPr>
          <p:cNvSpPr>
            <a:spLocks noGrp="1"/>
          </p:cNvSpPr>
          <p:nvPr>
            <p:ph type="ftr" sz="quarter" idx="11"/>
          </p:nvPr>
        </p:nvSpPr>
        <p:spPr/>
        <p:txBody>
          <a:bodyPr/>
          <a:lstStyle/>
          <a:p>
            <a:r>
              <a:rPr lang="fr-FR"/>
              <a:t>Formation DE AES Campus du Vallon Maurs- Années 24 -25.</a:t>
            </a:r>
          </a:p>
        </p:txBody>
      </p:sp>
    </p:spTree>
    <p:extLst>
      <p:ext uri="{BB962C8B-B14F-4D97-AF65-F5344CB8AC3E}">
        <p14:creationId xmlns:p14="http://schemas.microsoft.com/office/powerpoint/2010/main" val="2868987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01F2DF-45B7-C73F-5C37-4AA72E3A7222}"/>
              </a:ext>
            </a:extLst>
          </p:cNvPr>
          <p:cNvSpPr>
            <a:spLocks noGrp="1"/>
          </p:cNvSpPr>
          <p:nvPr>
            <p:ph type="title"/>
          </p:nvPr>
        </p:nvSpPr>
        <p:spPr/>
        <p:txBody>
          <a:bodyPr/>
          <a:lstStyle/>
          <a:p>
            <a:r>
              <a:rPr lang="fr-FR" dirty="0"/>
              <a:t>Structurer le temps</a:t>
            </a:r>
          </a:p>
        </p:txBody>
      </p:sp>
      <p:pic>
        <p:nvPicPr>
          <p:cNvPr id="3" name="Picture 4" descr="aides visuelles autonomie - Synopte">
            <a:extLst>
              <a:ext uri="{FF2B5EF4-FFF2-40B4-BE49-F238E27FC236}">
                <a16:creationId xmlns:a16="http://schemas.microsoft.com/office/drawing/2014/main" id="{F9487777-8DAE-902A-92DD-9021A0C452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9374" y="1380292"/>
            <a:ext cx="7511143" cy="4843632"/>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pied de page 3">
            <a:extLst>
              <a:ext uri="{FF2B5EF4-FFF2-40B4-BE49-F238E27FC236}">
                <a16:creationId xmlns:a16="http://schemas.microsoft.com/office/drawing/2014/main" id="{3B316828-E10F-AE75-8F0E-AF4188BB9DCE}"/>
              </a:ext>
            </a:extLst>
          </p:cNvPr>
          <p:cNvSpPr>
            <a:spLocks noGrp="1"/>
          </p:cNvSpPr>
          <p:nvPr>
            <p:ph type="ftr" sz="quarter" idx="11"/>
          </p:nvPr>
        </p:nvSpPr>
        <p:spPr/>
        <p:txBody>
          <a:bodyPr/>
          <a:lstStyle/>
          <a:p>
            <a:r>
              <a:rPr lang="fr-FR"/>
              <a:t>Formation DE AES Campus du Vallon Maurs- Années 24 -25.</a:t>
            </a:r>
          </a:p>
        </p:txBody>
      </p:sp>
    </p:spTree>
    <p:extLst>
      <p:ext uri="{BB962C8B-B14F-4D97-AF65-F5344CB8AC3E}">
        <p14:creationId xmlns:p14="http://schemas.microsoft.com/office/powerpoint/2010/main" val="2211586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10D7D6-44F9-C2FE-E217-CE663E686A48}"/>
              </a:ext>
            </a:extLst>
          </p:cNvPr>
          <p:cNvSpPr>
            <a:spLocks noGrp="1"/>
          </p:cNvSpPr>
          <p:nvPr>
            <p:ph type="title"/>
          </p:nvPr>
        </p:nvSpPr>
        <p:spPr/>
        <p:txBody>
          <a:bodyPr/>
          <a:lstStyle/>
          <a:p>
            <a:r>
              <a:rPr lang="fr-FR" dirty="0"/>
              <a:t>Le </a:t>
            </a:r>
            <a:r>
              <a:rPr lang="fr-FR" dirty="0" err="1"/>
              <a:t>Timer</a:t>
            </a:r>
            <a:endParaRPr lang="fr-FR" dirty="0"/>
          </a:p>
        </p:txBody>
      </p:sp>
      <p:pic>
        <p:nvPicPr>
          <p:cNvPr id="1026" name="Picture 2" descr="Il y a un autiste dans ma classe ! 10 astuces pour les enseignants - JE  SUIS 1 AS - L'autisme au quotidien simplement !">
            <a:extLst>
              <a:ext uri="{FF2B5EF4-FFF2-40B4-BE49-F238E27FC236}">
                <a16:creationId xmlns:a16="http://schemas.microsoft.com/office/drawing/2014/main" id="{126AE299-C8E2-FB78-9421-04E20814981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7381" y="2718773"/>
            <a:ext cx="3509654" cy="350965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mazon.fr : Time Timer Enfant Tdah">
            <a:extLst>
              <a:ext uri="{FF2B5EF4-FFF2-40B4-BE49-F238E27FC236}">
                <a16:creationId xmlns:a16="http://schemas.microsoft.com/office/drawing/2014/main" id="{64BBC39A-AB50-9752-3610-E021496D82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9991" y="2739215"/>
            <a:ext cx="2807348" cy="3509185"/>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pied de page 2">
            <a:extLst>
              <a:ext uri="{FF2B5EF4-FFF2-40B4-BE49-F238E27FC236}">
                <a16:creationId xmlns:a16="http://schemas.microsoft.com/office/drawing/2014/main" id="{1613602B-702A-F987-061B-8BCEF5E597A4}"/>
              </a:ext>
            </a:extLst>
          </p:cNvPr>
          <p:cNvSpPr>
            <a:spLocks noGrp="1"/>
          </p:cNvSpPr>
          <p:nvPr>
            <p:ph type="ftr" sz="quarter" idx="11"/>
          </p:nvPr>
        </p:nvSpPr>
        <p:spPr/>
        <p:txBody>
          <a:bodyPr/>
          <a:lstStyle/>
          <a:p>
            <a:r>
              <a:rPr lang="fr-FR"/>
              <a:t>Formation DE AES Campus du Vallon Maurs- Années 24 -25.</a:t>
            </a:r>
          </a:p>
        </p:txBody>
      </p:sp>
    </p:spTree>
    <p:extLst>
      <p:ext uri="{BB962C8B-B14F-4D97-AF65-F5344CB8AC3E}">
        <p14:creationId xmlns:p14="http://schemas.microsoft.com/office/powerpoint/2010/main" val="261007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CB6751-908E-1E76-CC98-BB449966DBF7}"/>
              </a:ext>
            </a:extLst>
          </p:cNvPr>
          <p:cNvSpPr>
            <a:spLocks noGrp="1"/>
          </p:cNvSpPr>
          <p:nvPr>
            <p:ph type="title"/>
          </p:nvPr>
        </p:nvSpPr>
        <p:spPr/>
        <p:txBody>
          <a:bodyPr/>
          <a:lstStyle/>
          <a:p>
            <a:r>
              <a:rPr lang="fr-FR" dirty="0"/>
              <a:t>Plannings et pictogrammes</a:t>
            </a:r>
          </a:p>
        </p:txBody>
      </p:sp>
      <p:pic>
        <p:nvPicPr>
          <p:cNvPr id="2050" name="Picture 2" descr="Autisme et apprentissage : le planning individuel visuel 630° EST">
            <a:extLst>
              <a:ext uri="{FF2B5EF4-FFF2-40B4-BE49-F238E27FC236}">
                <a16:creationId xmlns:a16="http://schemas.microsoft.com/office/drawing/2014/main" id="{48C4C99D-D8EF-1854-730B-948B36E543D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9374" y="2444621"/>
            <a:ext cx="5128579" cy="341189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Outil à télécharger et à imprimer : un semainier avec des pictos - Ouistico">
            <a:extLst>
              <a:ext uri="{FF2B5EF4-FFF2-40B4-BE49-F238E27FC236}">
                <a16:creationId xmlns:a16="http://schemas.microsoft.com/office/drawing/2014/main" id="{29B712AA-1B8D-17BA-4C2A-BC3F6F3D1E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230015"/>
            <a:ext cx="5623249" cy="4217437"/>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pied de page 2">
            <a:extLst>
              <a:ext uri="{FF2B5EF4-FFF2-40B4-BE49-F238E27FC236}">
                <a16:creationId xmlns:a16="http://schemas.microsoft.com/office/drawing/2014/main" id="{B3C2E871-B316-6B44-1E93-94E58B225BA1}"/>
              </a:ext>
            </a:extLst>
          </p:cNvPr>
          <p:cNvSpPr>
            <a:spLocks noGrp="1"/>
          </p:cNvSpPr>
          <p:nvPr>
            <p:ph type="ftr" sz="quarter" idx="11"/>
          </p:nvPr>
        </p:nvSpPr>
        <p:spPr/>
        <p:txBody>
          <a:bodyPr/>
          <a:lstStyle/>
          <a:p>
            <a:r>
              <a:rPr lang="fr-FR"/>
              <a:t>Formation DE AES Campus du Vallon Maurs- Années 24 -25.</a:t>
            </a:r>
          </a:p>
        </p:txBody>
      </p:sp>
    </p:spTree>
    <p:extLst>
      <p:ext uri="{BB962C8B-B14F-4D97-AF65-F5344CB8AC3E}">
        <p14:creationId xmlns:p14="http://schemas.microsoft.com/office/powerpoint/2010/main" val="16841520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Tableau de choix">
            <a:extLst>
              <a:ext uri="{FF2B5EF4-FFF2-40B4-BE49-F238E27FC236}">
                <a16:creationId xmlns:a16="http://schemas.microsoft.com/office/drawing/2014/main" id="{1CEA89F0-B4A9-AC39-C653-E260D20DB1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5620" y="313597"/>
            <a:ext cx="6858000" cy="6092890"/>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pied de page 1">
            <a:extLst>
              <a:ext uri="{FF2B5EF4-FFF2-40B4-BE49-F238E27FC236}">
                <a16:creationId xmlns:a16="http://schemas.microsoft.com/office/drawing/2014/main" id="{0E77BDDB-58A0-503F-075F-524A8D7D7DD6}"/>
              </a:ext>
            </a:extLst>
          </p:cNvPr>
          <p:cNvSpPr>
            <a:spLocks noGrp="1"/>
          </p:cNvSpPr>
          <p:nvPr>
            <p:ph type="ftr" sz="quarter" idx="11"/>
          </p:nvPr>
        </p:nvSpPr>
        <p:spPr/>
        <p:txBody>
          <a:bodyPr/>
          <a:lstStyle/>
          <a:p>
            <a:r>
              <a:rPr lang="fr-FR"/>
              <a:t>Formation DE AES Campus du Vallon Maurs- Années 24 -25.</a:t>
            </a:r>
          </a:p>
        </p:txBody>
      </p:sp>
    </p:spTree>
    <p:extLst>
      <p:ext uri="{BB962C8B-B14F-4D97-AF65-F5344CB8AC3E}">
        <p14:creationId xmlns:p14="http://schemas.microsoft.com/office/powerpoint/2010/main" val="17914690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ableau Routine Enfant Soir – Emploi du Temps/Rituel Enfant – 12 Pictogrammes  Autisme Materiel Enfant – Calendrier de Planning – TDAH Enfant Outil :  Amazon.fr: Jeux et Jouets">
            <a:extLst>
              <a:ext uri="{FF2B5EF4-FFF2-40B4-BE49-F238E27FC236}">
                <a16:creationId xmlns:a16="http://schemas.microsoft.com/office/drawing/2014/main" id="{11B4E87D-3C7C-B85D-6E57-E5103AAED4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9834" y="567949"/>
            <a:ext cx="6860435" cy="572210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pied de page 2">
            <a:extLst>
              <a:ext uri="{FF2B5EF4-FFF2-40B4-BE49-F238E27FC236}">
                <a16:creationId xmlns:a16="http://schemas.microsoft.com/office/drawing/2014/main" id="{28D6F4BC-2877-6E4B-2B0F-58D905978E7D}"/>
              </a:ext>
            </a:extLst>
          </p:cNvPr>
          <p:cNvSpPr>
            <a:spLocks noGrp="1"/>
          </p:cNvSpPr>
          <p:nvPr>
            <p:ph type="ftr" sz="quarter" idx="11"/>
          </p:nvPr>
        </p:nvSpPr>
        <p:spPr/>
        <p:txBody>
          <a:bodyPr/>
          <a:lstStyle/>
          <a:p>
            <a:r>
              <a:rPr lang="fr-FR"/>
              <a:t>Formation DE AES Campus du Vallon Maurs- Années 24 -25.</a:t>
            </a:r>
          </a:p>
        </p:txBody>
      </p:sp>
    </p:spTree>
    <p:extLst>
      <p:ext uri="{BB962C8B-B14F-4D97-AF65-F5344CB8AC3E}">
        <p14:creationId xmlns:p14="http://schemas.microsoft.com/office/powerpoint/2010/main" val="31582925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Pinterest">
            <a:extLst>
              <a:ext uri="{FF2B5EF4-FFF2-40B4-BE49-F238E27FC236}">
                <a16:creationId xmlns:a16="http://schemas.microsoft.com/office/drawing/2014/main" id="{01FF78C5-6BC4-9DF2-6508-454AAF0DE4F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9510" y="116832"/>
            <a:ext cx="5113176" cy="662433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0F27656A-024F-B3D1-0B03-A957B8EBBA4E}"/>
              </a:ext>
            </a:extLst>
          </p:cNvPr>
          <p:cNvSpPr/>
          <p:nvPr/>
        </p:nvSpPr>
        <p:spPr>
          <a:xfrm>
            <a:off x="1679510" y="116832"/>
            <a:ext cx="5113176" cy="118184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FA4FC173-1B3E-6902-FFE3-37FE69DC77B1}"/>
              </a:ext>
            </a:extLst>
          </p:cNvPr>
          <p:cNvSpPr/>
          <p:nvPr/>
        </p:nvSpPr>
        <p:spPr>
          <a:xfrm>
            <a:off x="1679510" y="6036906"/>
            <a:ext cx="5113176" cy="8210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pied de page 1">
            <a:extLst>
              <a:ext uri="{FF2B5EF4-FFF2-40B4-BE49-F238E27FC236}">
                <a16:creationId xmlns:a16="http://schemas.microsoft.com/office/drawing/2014/main" id="{56B7ED96-B314-F463-F46E-163C487C5FD7}"/>
              </a:ext>
            </a:extLst>
          </p:cNvPr>
          <p:cNvSpPr>
            <a:spLocks noGrp="1"/>
          </p:cNvSpPr>
          <p:nvPr>
            <p:ph type="ftr" sz="quarter" idx="11"/>
          </p:nvPr>
        </p:nvSpPr>
        <p:spPr/>
        <p:txBody>
          <a:bodyPr/>
          <a:lstStyle/>
          <a:p>
            <a:r>
              <a:rPr lang="fr-FR"/>
              <a:t>Formation DE AES Campus du Vallon Maurs- Années 24 -25.</a:t>
            </a:r>
          </a:p>
        </p:txBody>
      </p:sp>
    </p:spTree>
    <p:extLst>
      <p:ext uri="{BB962C8B-B14F-4D97-AF65-F5344CB8AC3E}">
        <p14:creationId xmlns:p14="http://schemas.microsoft.com/office/powerpoint/2010/main" val="9142883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B4A4E1-9F9D-AA0A-804C-82E22E75A8BD}"/>
              </a:ext>
            </a:extLst>
          </p:cNvPr>
          <p:cNvSpPr>
            <a:spLocks noGrp="1"/>
          </p:cNvSpPr>
          <p:nvPr>
            <p:ph type="title"/>
          </p:nvPr>
        </p:nvSpPr>
        <p:spPr/>
        <p:txBody>
          <a:bodyPr/>
          <a:lstStyle/>
          <a:p>
            <a:r>
              <a:rPr lang="fr-FR" dirty="0"/>
              <a:t>Banques de données pictogrammes</a:t>
            </a:r>
          </a:p>
        </p:txBody>
      </p:sp>
      <p:sp>
        <p:nvSpPr>
          <p:cNvPr id="3" name="Espace réservé du contenu 2">
            <a:extLst>
              <a:ext uri="{FF2B5EF4-FFF2-40B4-BE49-F238E27FC236}">
                <a16:creationId xmlns:a16="http://schemas.microsoft.com/office/drawing/2014/main" id="{D9244EC0-14DD-883C-2DCD-57CF4917CB08}"/>
              </a:ext>
            </a:extLst>
          </p:cNvPr>
          <p:cNvSpPr>
            <a:spLocks noGrp="1"/>
          </p:cNvSpPr>
          <p:nvPr>
            <p:ph idx="1"/>
          </p:nvPr>
        </p:nvSpPr>
        <p:spPr/>
        <p:txBody>
          <a:bodyPr/>
          <a:lstStyle/>
          <a:p>
            <a:r>
              <a:rPr lang="fr-FR" dirty="0">
                <a:hlinkClick r:id="rId2" action="ppaction://hlinkfile"/>
              </a:rPr>
              <a:t>ressources_pictogrammes_0.pdf</a:t>
            </a:r>
            <a:endParaRPr lang="fr-FR" dirty="0"/>
          </a:p>
          <a:p>
            <a:r>
              <a:rPr lang="fr-FR" dirty="0"/>
              <a:t>Lien pour accéder à l’ensemble des banques de données de pictogrammes pour réaliser vous-même vos supports de plannings et outils de communication.</a:t>
            </a:r>
          </a:p>
        </p:txBody>
      </p:sp>
      <p:pic>
        <p:nvPicPr>
          <p:cNvPr id="5" name="Image 4">
            <a:extLst>
              <a:ext uri="{FF2B5EF4-FFF2-40B4-BE49-F238E27FC236}">
                <a16:creationId xmlns:a16="http://schemas.microsoft.com/office/drawing/2014/main" id="{CCC619C1-2DE6-858B-716D-3CDA24545D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248" y="3424990"/>
            <a:ext cx="4453500" cy="2735442"/>
          </a:xfrm>
          <a:prstGeom prst="rect">
            <a:avLst/>
          </a:prstGeom>
        </p:spPr>
      </p:pic>
      <p:pic>
        <p:nvPicPr>
          <p:cNvPr id="7" name="Image 6">
            <a:extLst>
              <a:ext uri="{FF2B5EF4-FFF2-40B4-BE49-F238E27FC236}">
                <a16:creationId xmlns:a16="http://schemas.microsoft.com/office/drawing/2014/main" id="{991151EA-1E55-014C-19BE-51F7599A39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1584" y="3424990"/>
            <a:ext cx="5563082" cy="3053505"/>
          </a:xfrm>
          <a:prstGeom prst="rect">
            <a:avLst/>
          </a:prstGeom>
        </p:spPr>
      </p:pic>
      <p:sp>
        <p:nvSpPr>
          <p:cNvPr id="8" name="Espace réservé du pied de page 7">
            <a:extLst>
              <a:ext uri="{FF2B5EF4-FFF2-40B4-BE49-F238E27FC236}">
                <a16:creationId xmlns:a16="http://schemas.microsoft.com/office/drawing/2014/main" id="{7E9B3256-BDEC-2E4C-214F-2EA71DF9E521}"/>
              </a:ext>
            </a:extLst>
          </p:cNvPr>
          <p:cNvSpPr>
            <a:spLocks noGrp="1"/>
          </p:cNvSpPr>
          <p:nvPr>
            <p:ph type="ftr" sz="quarter" idx="11"/>
          </p:nvPr>
        </p:nvSpPr>
        <p:spPr/>
        <p:txBody>
          <a:bodyPr/>
          <a:lstStyle/>
          <a:p>
            <a:r>
              <a:rPr lang="fr-FR"/>
              <a:t>Formation DE AES Campus du Vallon Maurs- Années 24 -25.</a:t>
            </a:r>
          </a:p>
        </p:txBody>
      </p:sp>
      <p:pic>
        <p:nvPicPr>
          <p:cNvPr id="9" name="Image 8">
            <a:extLst>
              <a:ext uri="{FF2B5EF4-FFF2-40B4-BE49-F238E27FC236}">
                <a16:creationId xmlns:a16="http://schemas.microsoft.com/office/drawing/2014/main" id="{DF03BF58-58F7-132B-8E98-24B200C07E40}"/>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997132" y="477465"/>
            <a:ext cx="1217854" cy="1217854"/>
          </a:xfrm>
          <a:prstGeom prst="rect">
            <a:avLst/>
          </a:prstGeom>
        </p:spPr>
      </p:pic>
    </p:spTree>
    <p:extLst>
      <p:ext uri="{BB962C8B-B14F-4D97-AF65-F5344CB8AC3E}">
        <p14:creationId xmlns:p14="http://schemas.microsoft.com/office/powerpoint/2010/main" val="3384808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B23F19-1DDB-C375-2F1D-2193643CF92A}"/>
              </a:ext>
            </a:extLst>
          </p:cNvPr>
          <p:cNvSpPr>
            <a:spLocks noGrp="1"/>
          </p:cNvSpPr>
          <p:nvPr>
            <p:ph type="title"/>
          </p:nvPr>
        </p:nvSpPr>
        <p:spPr/>
        <p:txBody>
          <a:bodyPr/>
          <a:lstStyle/>
          <a:p>
            <a:r>
              <a:rPr lang="fr-FR" dirty="0"/>
              <a:t>Introduction à la demi journée</a:t>
            </a:r>
          </a:p>
        </p:txBody>
      </p:sp>
      <p:sp>
        <p:nvSpPr>
          <p:cNvPr id="3" name="Espace réservé du contenu 2">
            <a:extLst>
              <a:ext uri="{FF2B5EF4-FFF2-40B4-BE49-F238E27FC236}">
                <a16:creationId xmlns:a16="http://schemas.microsoft.com/office/drawing/2014/main" id="{0A7DC030-98FA-E5EA-0AB4-98FA6BF34920}"/>
              </a:ext>
            </a:extLst>
          </p:cNvPr>
          <p:cNvSpPr>
            <a:spLocks noGrp="1"/>
          </p:cNvSpPr>
          <p:nvPr>
            <p:ph idx="1"/>
          </p:nvPr>
        </p:nvSpPr>
        <p:spPr>
          <a:xfrm>
            <a:off x="782109" y="2525715"/>
            <a:ext cx="8596668" cy="1868486"/>
          </a:xfrm>
        </p:spPr>
        <p:txBody>
          <a:bodyPr/>
          <a:lstStyle/>
          <a:p>
            <a:pPr marL="0" indent="0">
              <a:buNone/>
            </a:pPr>
            <a:r>
              <a:rPr lang="fr-FR" dirty="0"/>
              <a:t>Brain S</a:t>
            </a:r>
            <a:r>
              <a:rPr lang="fr-FR"/>
              <a:t>torming</a:t>
            </a:r>
            <a:r>
              <a:rPr lang="fr-FR" dirty="0"/>
              <a:t> : </a:t>
            </a:r>
          </a:p>
          <a:p>
            <a:r>
              <a:rPr lang="fr-FR" dirty="0"/>
              <a:t>Selon vous, en quoi l’écoute et l’observation sont essentielles à l’accompagnement éducatif ?</a:t>
            </a:r>
          </a:p>
          <a:p>
            <a:endParaRPr lang="fr-FR" dirty="0"/>
          </a:p>
          <a:p>
            <a:endParaRPr lang="fr-FR" dirty="0"/>
          </a:p>
          <a:p>
            <a:endParaRPr lang="fr-FR" dirty="0"/>
          </a:p>
          <a:p>
            <a:endParaRPr lang="fr-FR" dirty="0"/>
          </a:p>
          <a:p>
            <a:endParaRPr lang="fr-FR" dirty="0"/>
          </a:p>
        </p:txBody>
      </p:sp>
      <p:sp>
        <p:nvSpPr>
          <p:cNvPr id="4" name="Espace réservé du pied de page 3">
            <a:extLst>
              <a:ext uri="{FF2B5EF4-FFF2-40B4-BE49-F238E27FC236}">
                <a16:creationId xmlns:a16="http://schemas.microsoft.com/office/drawing/2014/main" id="{F522943F-19F9-9688-8665-57537D133D14}"/>
              </a:ext>
            </a:extLst>
          </p:cNvPr>
          <p:cNvSpPr>
            <a:spLocks noGrp="1"/>
          </p:cNvSpPr>
          <p:nvPr>
            <p:ph type="ftr" sz="quarter" idx="11"/>
          </p:nvPr>
        </p:nvSpPr>
        <p:spPr/>
        <p:txBody>
          <a:bodyPr/>
          <a:lstStyle/>
          <a:p>
            <a:r>
              <a:rPr lang="fr-FR"/>
              <a:t>Formation DE AES Campus du Vallon Maurs- Années 24 -25.</a:t>
            </a:r>
          </a:p>
        </p:txBody>
      </p:sp>
    </p:spTree>
    <p:extLst>
      <p:ext uri="{BB962C8B-B14F-4D97-AF65-F5344CB8AC3E}">
        <p14:creationId xmlns:p14="http://schemas.microsoft.com/office/powerpoint/2010/main" val="8086900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ensibilisation aux supports visuels - Aspieconseil">
            <a:extLst>
              <a:ext uri="{FF2B5EF4-FFF2-40B4-BE49-F238E27FC236}">
                <a16:creationId xmlns:a16="http://schemas.microsoft.com/office/drawing/2014/main" id="{825F06A7-1DD1-A6E3-4C33-263EE5DE61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503" y="836657"/>
            <a:ext cx="9738467" cy="5470837"/>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pied de page 2">
            <a:extLst>
              <a:ext uri="{FF2B5EF4-FFF2-40B4-BE49-F238E27FC236}">
                <a16:creationId xmlns:a16="http://schemas.microsoft.com/office/drawing/2014/main" id="{EE520F81-D00B-CDD6-FE48-059575621B3E}"/>
              </a:ext>
            </a:extLst>
          </p:cNvPr>
          <p:cNvSpPr>
            <a:spLocks noGrp="1"/>
          </p:cNvSpPr>
          <p:nvPr>
            <p:ph type="ftr" sz="quarter" idx="11"/>
          </p:nvPr>
        </p:nvSpPr>
        <p:spPr/>
        <p:txBody>
          <a:bodyPr/>
          <a:lstStyle/>
          <a:p>
            <a:r>
              <a:rPr lang="fr-FR"/>
              <a:t>Formation DE AES Campus du Vallon Maurs- Années 24 -25.</a:t>
            </a:r>
          </a:p>
        </p:txBody>
      </p:sp>
    </p:spTree>
    <p:extLst>
      <p:ext uri="{BB962C8B-B14F-4D97-AF65-F5344CB8AC3E}">
        <p14:creationId xmlns:p14="http://schemas.microsoft.com/office/powerpoint/2010/main" val="4028329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Outils visuels - Autisme Centre-du-Québec">
            <a:extLst>
              <a:ext uri="{FF2B5EF4-FFF2-40B4-BE49-F238E27FC236}">
                <a16:creationId xmlns:a16="http://schemas.microsoft.com/office/drawing/2014/main" id="{380FD55A-7D7D-04A7-937A-9997F41207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335" y="1042987"/>
            <a:ext cx="7996334" cy="4772025"/>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pied de page 1">
            <a:extLst>
              <a:ext uri="{FF2B5EF4-FFF2-40B4-BE49-F238E27FC236}">
                <a16:creationId xmlns:a16="http://schemas.microsoft.com/office/drawing/2014/main" id="{BAE69B1E-1CDC-85FC-9B82-A35D55C94220}"/>
              </a:ext>
            </a:extLst>
          </p:cNvPr>
          <p:cNvSpPr>
            <a:spLocks noGrp="1"/>
          </p:cNvSpPr>
          <p:nvPr>
            <p:ph type="ftr" sz="quarter" idx="11"/>
          </p:nvPr>
        </p:nvSpPr>
        <p:spPr/>
        <p:txBody>
          <a:bodyPr/>
          <a:lstStyle/>
          <a:p>
            <a:r>
              <a:rPr lang="fr-FR"/>
              <a:t>Formation DE AES Campus du Vallon Maurs- Années 24 -25.</a:t>
            </a:r>
          </a:p>
        </p:txBody>
      </p:sp>
      <p:pic>
        <p:nvPicPr>
          <p:cNvPr id="3" name="Image 2">
            <a:extLst>
              <a:ext uri="{FF2B5EF4-FFF2-40B4-BE49-F238E27FC236}">
                <a16:creationId xmlns:a16="http://schemas.microsoft.com/office/drawing/2014/main" id="{7575ABF4-D8AD-DDDF-5BED-7FA5C6EEE89F}"/>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444738" y="309514"/>
            <a:ext cx="1217854" cy="1217854"/>
          </a:xfrm>
          <a:prstGeom prst="rect">
            <a:avLst/>
          </a:prstGeom>
        </p:spPr>
      </p:pic>
    </p:spTree>
    <p:extLst>
      <p:ext uri="{BB962C8B-B14F-4D97-AF65-F5344CB8AC3E}">
        <p14:creationId xmlns:p14="http://schemas.microsoft.com/office/powerpoint/2010/main" val="28708376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FC5818-0F1D-5999-8971-839C3B0F23A0}"/>
              </a:ext>
            </a:extLst>
          </p:cNvPr>
          <p:cNvSpPr>
            <a:spLocks noGrp="1"/>
          </p:cNvSpPr>
          <p:nvPr>
            <p:ph type="title"/>
          </p:nvPr>
        </p:nvSpPr>
        <p:spPr/>
        <p:txBody>
          <a:bodyPr/>
          <a:lstStyle/>
          <a:p>
            <a:r>
              <a:rPr lang="fr-FR" dirty="0"/>
              <a:t>Classeur de communication</a:t>
            </a:r>
          </a:p>
        </p:txBody>
      </p:sp>
      <p:pic>
        <p:nvPicPr>
          <p:cNvPr id="10242" name="Picture 2" descr="D'une rive à l'autre - Autisme et éducation en Gironde - ASF 33: La mise en  place du PECS">
            <a:extLst>
              <a:ext uri="{FF2B5EF4-FFF2-40B4-BE49-F238E27FC236}">
                <a16:creationId xmlns:a16="http://schemas.microsoft.com/office/drawing/2014/main" id="{B77DA1F4-B36A-A448-DF03-00D3B4DE6B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5968" y="1637522"/>
            <a:ext cx="8450424" cy="4753364"/>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pied de page 2">
            <a:extLst>
              <a:ext uri="{FF2B5EF4-FFF2-40B4-BE49-F238E27FC236}">
                <a16:creationId xmlns:a16="http://schemas.microsoft.com/office/drawing/2014/main" id="{7A9D3958-86A1-5858-737A-B6426B198678}"/>
              </a:ext>
            </a:extLst>
          </p:cNvPr>
          <p:cNvSpPr>
            <a:spLocks noGrp="1"/>
          </p:cNvSpPr>
          <p:nvPr>
            <p:ph type="ftr" sz="quarter" idx="11"/>
          </p:nvPr>
        </p:nvSpPr>
        <p:spPr/>
        <p:txBody>
          <a:bodyPr/>
          <a:lstStyle/>
          <a:p>
            <a:r>
              <a:rPr lang="fr-FR"/>
              <a:t>Formation DE AES Campus du Vallon Maurs- Années 24 -25.</a:t>
            </a:r>
          </a:p>
        </p:txBody>
      </p:sp>
    </p:spTree>
    <p:extLst>
      <p:ext uri="{BB962C8B-B14F-4D97-AF65-F5344CB8AC3E}">
        <p14:creationId xmlns:p14="http://schemas.microsoft.com/office/powerpoint/2010/main" val="33228902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Le PECS ou la communication par l'image. – ASSOCIATION ARPY">
            <a:extLst>
              <a:ext uri="{FF2B5EF4-FFF2-40B4-BE49-F238E27FC236}">
                <a16:creationId xmlns:a16="http://schemas.microsoft.com/office/drawing/2014/main" id="{D008F4DA-E12D-36A1-D8F8-0B87EC8F32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9942" y="709127"/>
            <a:ext cx="8811808" cy="5299788"/>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pied de page 2">
            <a:extLst>
              <a:ext uri="{FF2B5EF4-FFF2-40B4-BE49-F238E27FC236}">
                <a16:creationId xmlns:a16="http://schemas.microsoft.com/office/drawing/2014/main" id="{A22A263F-5440-CB8C-4512-5D5592BD99E8}"/>
              </a:ext>
            </a:extLst>
          </p:cNvPr>
          <p:cNvSpPr>
            <a:spLocks noGrp="1"/>
          </p:cNvSpPr>
          <p:nvPr>
            <p:ph type="ftr" sz="quarter" idx="11"/>
          </p:nvPr>
        </p:nvSpPr>
        <p:spPr/>
        <p:txBody>
          <a:bodyPr/>
          <a:lstStyle/>
          <a:p>
            <a:r>
              <a:rPr lang="fr-FR"/>
              <a:t>Formation DE AES Campus du Vallon Maurs- Années 24 -25.</a:t>
            </a:r>
          </a:p>
        </p:txBody>
      </p:sp>
    </p:spTree>
    <p:extLst>
      <p:ext uri="{BB962C8B-B14F-4D97-AF65-F5344CB8AC3E}">
        <p14:creationId xmlns:p14="http://schemas.microsoft.com/office/powerpoint/2010/main" val="25019746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D89E5F-54F3-82B9-D081-802A487FEA92}"/>
              </a:ext>
            </a:extLst>
          </p:cNvPr>
          <p:cNvSpPr>
            <a:spLocks noGrp="1"/>
          </p:cNvSpPr>
          <p:nvPr>
            <p:ph type="title"/>
          </p:nvPr>
        </p:nvSpPr>
        <p:spPr/>
        <p:txBody>
          <a:bodyPr/>
          <a:lstStyle/>
          <a:p>
            <a:r>
              <a:rPr lang="fr-FR" dirty="0"/>
              <a:t>Structurer l’espace</a:t>
            </a:r>
          </a:p>
        </p:txBody>
      </p:sp>
      <p:pic>
        <p:nvPicPr>
          <p:cNvPr id="4098" name="Picture 2" descr="Sensibilisation aux supports visuels - Aspieconseil">
            <a:extLst>
              <a:ext uri="{FF2B5EF4-FFF2-40B4-BE49-F238E27FC236}">
                <a16:creationId xmlns:a16="http://schemas.microsoft.com/office/drawing/2014/main" id="{31076ED8-6488-1101-624E-649476EB9E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3707" y="1270000"/>
            <a:ext cx="6915248" cy="4863770"/>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pied de page 2">
            <a:extLst>
              <a:ext uri="{FF2B5EF4-FFF2-40B4-BE49-F238E27FC236}">
                <a16:creationId xmlns:a16="http://schemas.microsoft.com/office/drawing/2014/main" id="{535E6C90-6748-EB7F-CF9A-DA896BC49CC4}"/>
              </a:ext>
            </a:extLst>
          </p:cNvPr>
          <p:cNvSpPr>
            <a:spLocks noGrp="1"/>
          </p:cNvSpPr>
          <p:nvPr>
            <p:ph type="ftr" sz="quarter" idx="11"/>
          </p:nvPr>
        </p:nvSpPr>
        <p:spPr/>
        <p:txBody>
          <a:bodyPr/>
          <a:lstStyle/>
          <a:p>
            <a:r>
              <a:rPr lang="fr-FR"/>
              <a:t>Formation DE AES Campus du Vallon Maurs- Années 24 -25.</a:t>
            </a:r>
          </a:p>
        </p:txBody>
      </p:sp>
      <p:pic>
        <p:nvPicPr>
          <p:cNvPr id="4" name="Image 3">
            <a:extLst>
              <a:ext uri="{FF2B5EF4-FFF2-40B4-BE49-F238E27FC236}">
                <a16:creationId xmlns:a16="http://schemas.microsoft.com/office/drawing/2014/main" id="{B2C9CEAB-33A5-B3D2-ADF5-C94CE7FEC919}"/>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672521" y="300183"/>
            <a:ext cx="1217854" cy="1217854"/>
          </a:xfrm>
          <a:prstGeom prst="rect">
            <a:avLst/>
          </a:prstGeom>
        </p:spPr>
      </p:pic>
    </p:spTree>
    <p:extLst>
      <p:ext uri="{BB962C8B-B14F-4D97-AF65-F5344CB8AC3E}">
        <p14:creationId xmlns:p14="http://schemas.microsoft.com/office/powerpoint/2010/main" val="35725181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61A329-491C-B576-067C-F88AC6F2B271}"/>
              </a:ext>
            </a:extLst>
          </p:cNvPr>
          <p:cNvSpPr>
            <a:spLocks noGrp="1"/>
          </p:cNvSpPr>
          <p:nvPr>
            <p:ph type="title"/>
          </p:nvPr>
        </p:nvSpPr>
        <p:spPr/>
        <p:txBody>
          <a:bodyPr/>
          <a:lstStyle/>
          <a:p>
            <a:r>
              <a:rPr lang="fr-FR" dirty="0"/>
              <a:t>Espace de communication en face à face</a:t>
            </a:r>
          </a:p>
        </p:txBody>
      </p:sp>
      <p:pic>
        <p:nvPicPr>
          <p:cNvPr id="9218" name="Picture 2" descr="De nouveaux projets en perspective....">
            <a:extLst>
              <a:ext uri="{FF2B5EF4-FFF2-40B4-BE49-F238E27FC236}">
                <a16:creationId xmlns:a16="http://schemas.microsoft.com/office/drawing/2014/main" id="{61818EC2-7DB4-F685-0E0B-AF4C69A4B6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0986" y="1328834"/>
            <a:ext cx="6559421" cy="4919566"/>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pied de page 2">
            <a:extLst>
              <a:ext uri="{FF2B5EF4-FFF2-40B4-BE49-F238E27FC236}">
                <a16:creationId xmlns:a16="http://schemas.microsoft.com/office/drawing/2014/main" id="{78F7108C-CE71-E468-CB91-417F9F2D2A84}"/>
              </a:ext>
            </a:extLst>
          </p:cNvPr>
          <p:cNvSpPr>
            <a:spLocks noGrp="1"/>
          </p:cNvSpPr>
          <p:nvPr>
            <p:ph type="ftr" sz="quarter" idx="11"/>
          </p:nvPr>
        </p:nvSpPr>
        <p:spPr/>
        <p:txBody>
          <a:bodyPr/>
          <a:lstStyle/>
          <a:p>
            <a:r>
              <a:rPr lang="fr-FR"/>
              <a:t>Formation DE AES Campus du Vallon Maurs- Années 24 -25.</a:t>
            </a:r>
          </a:p>
        </p:txBody>
      </p:sp>
    </p:spTree>
    <p:extLst>
      <p:ext uri="{BB962C8B-B14F-4D97-AF65-F5344CB8AC3E}">
        <p14:creationId xmlns:p14="http://schemas.microsoft.com/office/powerpoint/2010/main" val="19730451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94B44E-9534-3323-C1F6-9A2108F11193}"/>
              </a:ext>
            </a:extLst>
          </p:cNvPr>
          <p:cNvSpPr>
            <a:spLocks noGrp="1"/>
          </p:cNvSpPr>
          <p:nvPr>
            <p:ph type="title"/>
          </p:nvPr>
        </p:nvSpPr>
        <p:spPr/>
        <p:txBody>
          <a:bodyPr/>
          <a:lstStyle/>
          <a:p>
            <a:r>
              <a:rPr lang="fr-FR" dirty="0"/>
              <a:t>Echanges de compétences</a:t>
            </a:r>
          </a:p>
        </p:txBody>
      </p:sp>
      <p:sp>
        <p:nvSpPr>
          <p:cNvPr id="3" name="Espace réservé du contenu 2">
            <a:extLst>
              <a:ext uri="{FF2B5EF4-FFF2-40B4-BE49-F238E27FC236}">
                <a16:creationId xmlns:a16="http://schemas.microsoft.com/office/drawing/2014/main" id="{6475C4FB-5BCA-DDC9-9A41-33284059C5AA}"/>
              </a:ext>
            </a:extLst>
          </p:cNvPr>
          <p:cNvSpPr>
            <a:spLocks noGrp="1"/>
          </p:cNvSpPr>
          <p:nvPr>
            <p:ph idx="1"/>
          </p:nvPr>
        </p:nvSpPr>
        <p:spPr>
          <a:xfrm>
            <a:off x="677334" y="2160589"/>
            <a:ext cx="6882963" cy="1685547"/>
          </a:xfrm>
        </p:spPr>
        <p:txBody>
          <a:bodyPr/>
          <a:lstStyle/>
          <a:p>
            <a:r>
              <a:rPr lang="fr-FR" dirty="0"/>
              <a:t>En petits groupes, vous échangez sur les outils que vous avez repéré sur le terrain comme ressource</a:t>
            </a:r>
          </a:p>
          <a:p>
            <a:r>
              <a:rPr lang="fr-FR" dirty="0"/>
              <a:t>Vous constituez, une liste des différents supports afin de les présenter en grand groupe.</a:t>
            </a:r>
          </a:p>
        </p:txBody>
      </p:sp>
      <p:sp>
        <p:nvSpPr>
          <p:cNvPr id="4" name="Espace réservé du pied de page 3">
            <a:extLst>
              <a:ext uri="{FF2B5EF4-FFF2-40B4-BE49-F238E27FC236}">
                <a16:creationId xmlns:a16="http://schemas.microsoft.com/office/drawing/2014/main" id="{BCEC2FCA-ED1C-6A93-7C1F-77D7E8542CB4}"/>
              </a:ext>
            </a:extLst>
          </p:cNvPr>
          <p:cNvSpPr>
            <a:spLocks noGrp="1"/>
          </p:cNvSpPr>
          <p:nvPr>
            <p:ph type="ftr" sz="quarter" idx="11"/>
          </p:nvPr>
        </p:nvSpPr>
        <p:spPr/>
        <p:txBody>
          <a:bodyPr/>
          <a:lstStyle/>
          <a:p>
            <a:r>
              <a:rPr lang="fr-FR"/>
              <a:t>Formation DE AES Campus du Vallon Maurs- Années 24 -25.</a:t>
            </a:r>
          </a:p>
        </p:txBody>
      </p:sp>
      <p:pic>
        <p:nvPicPr>
          <p:cNvPr id="5" name="Image 4">
            <a:extLst>
              <a:ext uri="{FF2B5EF4-FFF2-40B4-BE49-F238E27FC236}">
                <a16:creationId xmlns:a16="http://schemas.microsoft.com/office/drawing/2014/main" id="{1F5EB725-2F54-41D4-ADFF-6B4029CEB1C9}"/>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411832" y="530603"/>
            <a:ext cx="1102834" cy="1217854"/>
          </a:xfrm>
          <a:prstGeom prst="rect">
            <a:avLst/>
          </a:prstGeom>
        </p:spPr>
      </p:pic>
    </p:spTree>
    <p:extLst>
      <p:ext uri="{BB962C8B-B14F-4D97-AF65-F5344CB8AC3E}">
        <p14:creationId xmlns:p14="http://schemas.microsoft.com/office/powerpoint/2010/main" val="38918342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EE8BC9-9078-412A-1613-429F764DF94E}"/>
              </a:ext>
            </a:extLst>
          </p:cNvPr>
          <p:cNvSpPr>
            <a:spLocks noGrp="1"/>
          </p:cNvSpPr>
          <p:nvPr>
            <p:ph type="title"/>
          </p:nvPr>
        </p:nvSpPr>
        <p:spPr/>
        <p:txBody>
          <a:bodyPr/>
          <a:lstStyle/>
          <a:p>
            <a:r>
              <a:rPr lang="fr-FR" dirty="0"/>
              <a:t>Outils de gestion des troubles du comportement</a:t>
            </a:r>
          </a:p>
        </p:txBody>
      </p:sp>
      <p:sp>
        <p:nvSpPr>
          <p:cNvPr id="3" name="Espace réservé du contenu 2">
            <a:extLst>
              <a:ext uri="{FF2B5EF4-FFF2-40B4-BE49-F238E27FC236}">
                <a16:creationId xmlns:a16="http://schemas.microsoft.com/office/drawing/2014/main" id="{343B5F6F-4637-BA57-6DE8-8CE2B483B8F6}"/>
              </a:ext>
            </a:extLst>
          </p:cNvPr>
          <p:cNvSpPr>
            <a:spLocks noGrp="1"/>
          </p:cNvSpPr>
          <p:nvPr>
            <p:ph idx="1"/>
          </p:nvPr>
        </p:nvSpPr>
        <p:spPr>
          <a:xfrm>
            <a:off x="677334" y="2019064"/>
            <a:ext cx="6133041" cy="3880773"/>
          </a:xfrm>
        </p:spPr>
        <p:txBody>
          <a:bodyPr/>
          <a:lstStyle/>
          <a:p>
            <a:r>
              <a:rPr lang="fr-FR" dirty="0">
                <a:hlinkClick r:id="rId2" action="ppaction://hlinkfile"/>
              </a:rPr>
              <a:t>a imprimer\web_anesm_synthese-outils_rbpp-2.pdf</a:t>
            </a:r>
            <a:endParaRPr lang="fr-FR" dirty="0"/>
          </a:p>
          <a:p>
            <a:pPr marL="0" indent="0">
              <a:buNone/>
            </a:pPr>
            <a:r>
              <a:rPr lang="fr-FR" dirty="0"/>
              <a:t>La recommandation de l’ANESM sur les comportements problèmes propose de nombreux outils :</a:t>
            </a:r>
          </a:p>
          <a:p>
            <a:r>
              <a:rPr lang="fr-FR" dirty="0"/>
              <a:t>Les outils de prévention</a:t>
            </a:r>
          </a:p>
          <a:p>
            <a:r>
              <a:rPr lang="fr-FR" dirty="0"/>
              <a:t>L’arbre des causes, guide pour repérer l’origine des problématiques et faire des hypothèses (page 30)</a:t>
            </a:r>
          </a:p>
          <a:p>
            <a:r>
              <a:rPr lang="fr-FR" dirty="0"/>
              <a:t>Protocoles institutionnel de gestion des troubles du comportements </a:t>
            </a:r>
          </a:p>
          <a:p>
            <a:r>
              <a:rPr lang="fr-FR" dirty="0"/>
              <a:t>Les espaces de calme retrait</a:t>
            </a:r>
          </a:p>
          <a:p>
            <a:r>
              <a:rPr lang="fr-FR" dirty="0"/>
              <a:t>L’appel a des professionnels extérieur en cas de mise en danger</a:t>
            </a:r>
          </a:p>
          <a:p>
            <a:endParaRPr lang="fr-FR" dirty="0"/>
          </a:p>
        </p:txBody>
      </p:sp>
      <p:pic>
        <p:nvPicPr>
          <p:cNvPr id="4" name="Image 3">
            <a:extLst>
              <a:ext uri="{FF2B5EF4-FFF2-40B4-BE49-F238E27FC236}">
                <a16:creationId xmlns:a16="http://schemas.microsoft.com/office/drawing/2014/main" id="{08D02E4B-7511-BFAC-0F27-F4294554A0E9}"/>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411832" y="530603"/>
            <a:ext cx="1102834" cy="1217854"/>
          </a:xfrm>
          <a:prstGeom prst="rect">
            <a:avLst/>
          </a:prstGeom>
        </p:spPr>
      </p:pic>
      <p:sp>
        <p:nvSpPr>
          <p:cNvPr id="5" name="ZoneTexte 4">
            <a:extLst>
              <a:ext uri="{FF2B5EF4-FFF2-40B4-BE49-F238E27FC236}">
                <a16:creationId xmlns:a16="http://schemas.microsoft.com/office/drawing/2014/main" id="{5CBB95EA-3920-06A9-DE34-A0F462672BE5}"/>
              </a:ext>
            </a:extLst>
          </p:cNvPr>
          <p:cNvSpPr txBox="1"/>
          <p:nvPr/>
        </p:nvSpPr>
        <p:spPr>
          <a:xfrm>
            <a:off x="7744008" y="2019064"/>
            <a:ext cx="3304991" cy="230832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dirty="0"/>
              <a:t>En petit groupes :</a:t>
            </a:r>
          </a:p>
          <a:p>
            <a:r>
              <a:rPr lang="fr-FR" dirty="0"/>
              <a:t>Etude des outils proposés par la RBPP sur les comportements problèmes : Arbre des causes et questionnaire (p30 à 34).</a:t>
            </a:r>
          </a:p>
          <a:p>
            <a:r>
              <a:rPr lang="fr-FR" dirty="0"/>
              <a:t>En quoi ces outils peuvent ils guider vos pratiques?</a:t>
            </a:r>
          </a:p>
        </p:txBody>
      </p:sp>
      <p:sp>
        <p:nvSpPr>
          <p:cNvPr id="6" name="Espace réservé du pied de page 5">
            <a:extLst>
              <a:ext uri="{FF2B5EF4-FFF2-40B4-BE49-F238E27FC236}">
                <a16:creationId xmlns:a16="http://schemas.microsoft.com/office/drawing/2014/main" id="{A6D0956E-E956-31CE-2CF2-05551EFAE407}"/>
              </a:ext>
            </a:extLst>
          </p:cNvPr>
          <p:cNvSpPr>
            <a:spLocks noGrp="1"/>
          </p:cNvSpPr>
          <p:nvPr>
            <p:ph type="ftr" sz="quarter" idx="11"/>
          </p:nvPr>
        </p:nvSpPr>
        <p:spPr/>
        <p:txBody>
          <a:bodyPr/>
          <a:lstStyle/>
          <a:p>
            <a:r>
              <a:rPr lang="fr-FR"/>
              <a:t>Formation DE AES Campus du Vallon Maurs- Années 24 -25.</a:t>
            </a:r>
          </a:p>
        </p:txBody>
      </p:sp>
      <p:pic>
        <p:nvPicPr>
          <p:cNvPr id="8" name="Image 7">
            <a:extLst>
              <a:ext uri="{FF2B5EF4-FFF2-40B4-BE49-F238E27FC236}">
                <a16:creationId xmlns:a16="http://schemas.microsoft.com/office/drawing/2014/main" id="{11F96F05-6B3C-645A-16B6-2519D64AC20A}"/>
              </a:ext>
            </a:extLst>
          </p:cNvPr>
          <p:cNvPicPr>
            <a:picLocks noChangeAspect="1"/>
          </p:cNvPicPr>
          <p:nvPr/>
        </p:nvPicPr>
        <p:blipFill>
          <a:blip r:embed="rId5"/>
          <a:stretch>
            <a:fillRect/>
          </a:stretch>
        </p:blipFill>
        <p:spPr>
          <a:xfrm>
            <a:off x="8117025" y="4416052"/>
            <a:ext cx="2769998" cy="2340251"/>
          </a:xfrm>
          <a:prstGeom prst="rect">
            <a:avLst/>
          </a:prstGeom>
        </p:spPr>
      </p:pic>
    </p:spTree>
    <p:extLst>
      <p:ext uri="{BB962C8B-B14F-4D97-AF65-F5344CB8AC3E}">
        <p14:creationId xmlns:p14="http://schemas.microsoft.com/office/powerpoint/2010/main" val="10115136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5EECD03-5109-CBEC-934E-8D75B7E57E1E}"/>
              </a:ext>
            </a:extLst>
          </p:cNvPr>
          <p:cNvPicPr>
            <a:picLocks noChangeAspect="1"/>
          </p:cNvPicPr>
          <p:nvPr/>
        </p:nvPicPr>
        <p:blipFill>
          <a:blip r:embed="rId2"/>
          <a:stretch>
            <a:fillRect/>
          </a:stretch>
        </p:blipFill>
        <p:spPr>
          <a:xfrm>
            <a:off x="3516007" y="445367"/>
            <a:ext cx="6342544" cy="5961120"/>
          </a:xfrm>
          <a:prstGeom prst="rect">
            <a:avLst/>
          </a:prstGeom>
        </p:spPr>
      </p:pic>
      <p:sp>
        <p:nvSpPr>
          <p:cNvPr id="4" name="ZoneTexte 3">
            <a:extLst>
              <a:ext uri="{FF2B5EF4-FFF2-40B4-BE49-F238E27FC236}">
                <a16:creationId xmlns:a16="http://schemas.microsoft.com/office/drawing/2014/main" id="{3C7F6EF9-57A6-79F9-0CBD-1BEE996114B0}"/>
              </a:ext>
            </a:extLst>
          </p:cNvPr>
          <p:cNvSpPr txBox="1"/>
          <p:nvPr/>
        </p:nvSpPr>
        <p:spPr>
          <a:xfrm>
            <a:off x="996963" y="1834017"/>
            <a:ext cx="2212768" cy="230832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dirty="0"/>
              <a:t>Les recommandations des Bonnes Pratiques Professionnelles de l’ANESM sont à consulter sur le site de l’HAS.</a:t>
            </a:r>
          </a:p>
        </p:txBody>
      </p:sp>
      <p:sp>
        <p:nvSpPr>
          <p:cNvPr id="5" name="Espace réservé du pied de page 4">
            <a:extLst>
              <a:ext uri="{FF2B5EF4-FFF2-40B4-BE49-F238E27FC236}">
                <a16:creationId xmlns:a16="http://schemas.microsoft.com/office/drawing/2014/main" id="{BC0878F1-0DDC-A2D2-EA41-C5B6949A9674}"/>
              </a:ext>
            </a:extLst>
          </p:cNvPr>
          <p:cNvSpPr>
            <a:spLocks noGrp="1"/>
          </p:cNvSpPr>
          <p:nvPr>
            <p:ph type="ftr" sz="quarter" idx="11"/>
          </p:nvPr>
        </p:nvSpPr>
        <p:spPr/>
        <p:txBody>
          <a:bodyPr/>
          <a:lstStyle/>
          <a:p>
            <a:r>
              <a:rPr lang="fr-FR"/>
              <a:t>Formation DE AES Campus du Vallon Maurs- Années 24 -25.</a:t>
            </a:r>
          </a:p>
        </p:txBody>
      </p:sp>
      <p:pic>
        <p:nvPicPr>
          <p:cNvPr id="2" name="Graphique 1">
            <a:extLst>
              <a:ext uri="{FF2B5EF4-FFF2-40B4-BE49-F238E27FC236}">
                <a16:creationId xmlns:a16="http://schemas.microsoft.com/office/drawing/2014/main" id="{0F9E9A1C-4CBC-DAC5-631A-F3F12ACC10A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10077863" y="421241"/>
            <a:ext cx="1572713" cy="1412776"/>
          </a:xfrm>
          <a:prstGeom prst="rect">
            <a:avLst/>
          </a:prstGeom>
        </p:spPr>
      </p:pic>
    </p:spTree>
    <p:extLst>
      <p:ext uri="{BB962C8B-B14F-4D97-AF65-F5344CB8AC3E}">
        <p14:creationId xmlns:p14="http://schemas.microsoft.com/office/powerpoint/2010/main" val="6161438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B0E9FF-A517-EC84-4867-D85BB1C82227}"/>
              </a:ext>
            </a:extLst>
          </p:cNvPr>
          <p:cNvSpPr>
            <a:spLocks noGrp="1"/>
          </p:cNvSpPr>
          <p:nvPr>
            <p:ph type="title"/>
          </p:nvPr>
        </p:nvSpPr>
        <p:spPr/>
        <p:txBody>
          <a:bodyPr>
            <a:normAutofit fontScale="90000"/>
          </a:bodyPr>
          <a:lstStyle/>
          <a:p>
            <a:r>
              <a:rPr lang="fr-FR" dirty="0"/>
              <a:t>Favoriser la formation au plus grand nombre sur les questions de maltraitance</a:t>
            </a:r>
          </a:p>
        </p:txBody>
      </p:sp>
      <p:sp>
        <p:nvSpPr>
          <p:cNvPr id="3" name="Espace réservé du contenu 2">
            <a:extLst>
              <a:ext uri="{FF2B5EF4-FFF2-40B4-BE49-F238E27FC236}">
                <a16:creationId xmlns:a16="http://schemas.microsoft.com/office/drawing/2014/main" id="{6D3B51C0-9C59-BEB8-7502-24D0C6908885}"/>
              </a:ext>
            </a:extLst>
          </p:cNvPr>
          <p:cNvSpPr>
            <a:spLocks noGrp="1"/>
          </p:cNvSpPr>
          <p:nvPr>
            <p:ph idx="1"/>
          </p:nvPr>
        </p:nvSpPr>
        <p:spPr/>
        <p:txBody>
          <a:bodyPr/>
          <a:lstStyle/>
          <a:p>
            <a:pPr marL="0" indent="0">
              <a:buNone/>
            </a:pPr>
            <a:r>
              <a:rPr lang="fr-FR" sz="1800" u="sng"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Une formation gratuite en ligne est mise à disposition par le site </a:t>
            </a:r>
            <a:r>
              <a:rPr lang="fr-FR" sz="1800" u="sng" kern="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santé.gouv</a:t>
            </a:r>
            <a:r>
              <a:rPr lang="fr-FR" sz="1800" u="sng"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 pour informer et développer les connaissances du plus grand nombre sur la maltraitance.</a:t>
            </a:r>
          </a:p>
          <a:p>
            <a:pPr marL="0" indent="0">
              <a:buNone/>
            </a:pPr>
            <a:r>
              <a:rPr lang="fr-FR" u="sng" kern="100" dirty="0">
                <a:solidFill>
                  <a:schemeClr val="tx1"/>
                </a:solidFill>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Voici le lien direct à cette formation.</a:t>
            </a:r>
            <a:endParaRPr lang="fr-FR" sz="1800" u="sng"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endParaRPr>
          </a:p>
          <a:p>
            <a:r>
              <a:rPr lang="fr-FR" sz="1800" u="sng" kern="100" dirty="0">
                <a:solidFill>
                  <a:srgbClr val="3FCDE7"/>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https://travailsocial.metiers-formations.solidarites-sante.gouv.fr/kit1/base/index.html/#/lessons/NZ8CpchiYuDvkh1BqR3m7GqsYAlNCqo8</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pied de page 3">
            <a:extLst>
              <a:ext uri="{FF2B5EF4-FFF2-40B4-BE49-F238E27FC236}">
                <a16:creationId xmlns:a16="http://schemas.microsoft.com/office/drawing/2014/main" id="{83CC5499-EAD5-9C4C-9EF5-05A3E9332151}"/>
              </a:ext>
            </a:extLst>
          </p:cNvPr>
          <p:cNvSpPr>
            <a:spLocks noGrp="1"/>
          </p:cNvSpPr>
          <p:nvPr>
            <p:ph type="ftr" sz="quarter" idx="11"/>
          </p:nvPr>
        </p:nvSpPr>
        <p:spPr/>
        <p:txBody>
          <a:bodyPr/>
          <a:lstStyle/>
          <a:p>
            <a:r>
              <a:rPr lang="fr-FR"/>
              <a:t>Formation DE AES Campus du Vallon Maurs- Années 24 -25.</a:t>
            </a:r>
          </a:p>
        </p:txBody>
      </p:sp>
      <p:pic>
        <p:nvPicPr>
          <p:cNvPr id="5" name="Graphique 4">
            <a:extLst>
              <a:ext uri="{FF2B5EF4-FFF2-40B4-BE49-F238E27FC236}">
                <a16:creationId xmlns:a16="http://schemas.microsoft.com/office/drawing/2014/main" id="{D76C81C4-E5CD-6709-0061-99443DBCFEF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10077863" y="421241"/>
            <a:ext cx="1572713" cy="1412776"/>
          </a:xfrm>
          <a:prstGeom prst="rect">
            <a:avLst/>
          </a:prstGeom>
        </p:spPr>
      </p:pic>
    </p:spTree>
    <p:extLst>
      <p:ext uri="{BB962C8B-B14F-4D97-AF65-F5344CB8AC3E}">
        <p14:creationId xmlns:p14="http://schemas.microsoft.com/office/powerpoint/2010/main" val="2808717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21C439-F068-8ADD-AEAE-671ADE749C46}"/>
              </a:ext>
            </a:extLst>
          </p:cNvPr>
          <p:cNvSpPr>
            <a:spLocks noGrp="1"/>
          </p:cNvSpPr>
          <p:nvPr>
            <p:ph type="title"/>
          </p:nvPr>
        </p:nvSpPr>
        <p:spPr/>
        <p:txBody>
          <a:bodyPr/>
          <a:lstStyle/>
          <a:p>
            <a:r>
              <a:rPr lang="fr-FR" dirty="0"/>
              <a:t>Programme de la demi journée</a:t>
            </a:r>
          </a:p>
        </p:txBody>
      </p:sp>
      <p:sp>
        <p:nvSpPr>
          <p:cNvPr id="3" name="Espace réservé du contenu 2">
            <a:extLst>
              <a:ext uri="{FF2B5EF4-FFF2-40B4-BE49-F238E27FC236}">
                <a16:creationId xmlns:a16="http://schemas.microsoft.com/office/drawing/2014/main" id="{D61B8E78-60A2-5FB5-9DBA-49BCC19FCCE1}"/>
              </a:ext>
            </a:extLst>
          </p:cNvPr>
          <p:cNvSpPr>
            <a:spLocks noGrp="1"/>
          </p:cNvSpPr>
          <p:nvPr>
            <p:ph idx="1"/>
          </p:nvPr>
        </p:nvSpPr>
        <p:spPr>
          <a:xfrm>
            <a:off x="677334" y="1470581"/>
            <a:ext cx="8596668" cy="4570781"/>
          </a:xfrm>
        </p:spPr>
        <p:txBody>
          <a:bodyPr>
            <a:normAutofit fontScale="92500"/>
          </a:bodyPr>
          <a:lstStyle/>
          <a:p>
            <a:r>
              <a:rPr lang="fr-FR" dirty="0"/>
              <a:t>Observation et écoute : Indispensable à la construction de la relation éducative !</a:t>
            </a:r>
          </a:p>
          <a:p>
            <a:r>
              <a:rPr lang="fr-FR" dirty="0"/>
              <a:t>La relation d’aide</a:t>
            </a:r>
          </a:p>
          <a:p>
            <a:pPr lvl="1"/>
            <a:r>
              <a:rPr lang="fr-FR" dirty="0"/>
              <a:t>Les échelles d’évaluation</a:t>
            </a:r>
          </a:p>
          <a:p>
            <a:pPr lvl="2"/>
            <a:r>
              <a:rPr lang="fr-FR" dirty="0"/>
              <a:t>Evaluation de l’autonomie en lien avec les besoins de Virginia Henderson</a:t>
            </a:r>
          </a:p>
          <a:p>
            <a:pPr lvl="2"/>
            <a:r>
              <a:rPr lang="fr-FR" dirty="0"/>
              <a:t>Evaluations sensorielles</a:t>
            </a:r>
          </a:p>
          <a:p>
            <a:pPr lvl="1"/>
            <a:r>
              <a:rPr lang="fr-FR" dirty="0"/>
              <a:t>Expression des émotions et des besoins</a:t>
            </a:r>
          </a:p>
          <a:p>
            <a:pPr lvl="1"/>
            <a:r>
              <a:rPr lang="fr-FR" dirty="0"/>
              <a:t>Expression de la douleur</a:t>
            </a:r>
          </a:p>
          <a:p>
            <a:pPr marL="0" indent="0">
              <a:buNone/>
            </a:pPr>
            <a:endParaRPr lang="fr-FR" dirty="0"/>
          </a:p>
          <a:p>
            <a:r>
              <a:rPr lang="fr-FR" dirty="0"/>
              <a:t>La posture de l’AES dans le cadre des apprentissages et de l’autonomie</a:t>
            </a:r>
          </a:p>
          <a:p>
            <a:r>
              <a:rPr lang="fr-FR" dirty="0"/>
              <a:t>Les outils éducatifs de l’AES : Mallette pédagogique à constituer selon vos besoins!</a:t>
            </a:r>
          </a:p>
          <a:p>
            <a:pPr lvl="1"/>
            <a:r>
              <a:rPr lang="fr-FR" dirty="0"/>
              <a:t>Structuration du temps</a:t>
            </a:r>
          </a:p>
          <a:p>
            <a:pPr lvl="1"/>
            <a:r>
              <a:rPr lang="fr-FR" dirty="0"/>
              <a:t>Structuration des espaces</a:t>
            </a:r>
          </a:p>
          <a:p>
            <a:pPr marL="457200" lvl="1" indent="0">
              <a:buNone/>
            </a:pPr>
            <a:endParaRPr lang="fr-FR" dirty="0"/>
          </a:p>
        </p:txBody>
      </p:sp>
      <p:sp>
        <p:nvSpPr>
          <p:cNvPr id="4" name="Espace réservé du pied de page 3">
            <a:extLst>
              <a:ext uri="{FF2B5EF4-FFF2-40B4-BE49-F238E27FC236}">
                <a16:creationId xmlns:a16="http://schemas.microsoft.com/office/drawing/2014/main" id="{452F5DC5-DD6F-2275-EB7F-5D4EB4797F94}"/>
              </a:ext>
            </a:extLst>
          </p:cNvPr>
          <p:cNvSpPr>
            <a:spLocks noGrp="1"/>
          </p:cNvSpPr>
          <p:nvPr>
            <p:ph type="ftr" sz="quarter" idx="11"/>
          </p:nvPr>
        </p:nvSpPr>
        <p:spPr/>
        <p:txBody>
          <a:bodyPr/>
          <a:lstStyle/>
          <a:p>
            <a:r>
              <a:rPr lang="fr-FR"/>
              <a:t>Formation DE AES Campus du Vallon Maurs- Années 24 -25.</a:t>
            </a:r>
          </a:p>
        </p:txBody>
      </p:sp>
    </p:spTree>
    <p:extLst>
      <p:ext uri="{BB962C8B-B14F-4D97-AF65-F5344CB8AC3E}">
        <p14:creationId xmlns:p14="http://schemas.microsoft.com/office/powerpoint/2010/main" val="3938212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24FFEF-7BCC-E595-5F5B-330DBF8B5F08}"/>
              </a:ext>
            </a:extLst>
          </p:cNvPr>
          <p:cNvSpPr>
            <a:spLocks noGrp="1"/>
          </p:cNvSpPr>
          <p:nvPr>
            <p:ph type="title"/>
          </p:nvPr>
        </p:nvSpPr>
        <p:spPr/>
        <p:txBody>
          <a:bodyPr/>
          <a:lstStyle/>
          <a:p>
            <a:r>
              <a:rPr lang="fr-FR" dirty="0"/>
              <a:t>Pour aller plus loin…</a:t>
            </a:r>
          </a:p>
        </p:txBody>
      </p:sp>
      <p:sp>
        <p:nvSpPr>
          <p:cNvPr id="3" name="Espace réservé du contenu 2">
            <a:extLst>
              <a:ext uri="{FF2B5EF4-FFF2-40B4-BE49-F238E27FC236}">
                <a16:creationId xmlns:a16="http://schemas.microsoft.com/office/drawing/2014/main" id="{87FE76BA-E5D9-D546-E7AC-054F803271A3}"/>
              </a:ext>
            </a:extLst>
          </p:cNvPr>
          <p:cNvSpPr>
            <a:spLocks noGrp="1"/>
          </p:cNvSpPr>
          <p:nvPr>
            <p:ph idx="1"/>
          </p:nvPr>
        </p:nvSpPr>
        <p:spPr>
          <a:xfrm>
            <a:off x="677334" y="2160589"/>
            <a:ext cx="5564846" cy="3880773"/>
          </a:xfrm>
        </p:spPr>
        <p:txBody>
          <a:bodyPr/>
          <a:lstStyle/>
          <a:p>
            <a:endParaRPr lang="fr-FR" dirty="0"/>
          </a:p>
          <a:p>
            <a:r>
              <a:rPr lang="fr-FR" dirty="0"/>
              <a:t>Pour étayer son accompagnement éducatif, la psychologie est une ressource qui donne des clefs de compréhension et d’ajustement des méthodes d’accompagnement.</a:t>
            </a:r>
          </a:p>
          <a:p>
            <a:pPr marL="0" indent="0">
              <a:buNone/>
            </a:pPr>
            <a:r>
              <a:rPr lang="fr-FR" dirty="0"/>
              <a:t>L’ouvrage intitulé : </a:t>
            </a:r>
          </a:p>
          <a:p>
            <a:pPr marL="0" indent="0">
              <a:buNone/>
            </a:pPr>
            <a:r>
              <a:rPr lang="fr-FR" dirty="0"/>
              <a:t>« 3 minutes pour comprendre les 50 plus grandes théories en psychologie » de Christian Jarret, éditions Le courrier du Livre, permet une approche simple et compréhensible des notions de base, avec des textes imagés, des descriptifs d’expériences...  </a:t>
            </a:r>
          </a:p>
        </p:txBody>
      </p:sp>
      <p:pic>
        <p:nvPicPr>
          <p:cNvPr id="4" name="Graphique 3">
            <a:extLst>
              <a:ext uri="{FF2B5EF4-FFF2-40B4-BE49-F238E27FC236}">
                <a16:creationId xmlns:a16="http://schemas.microsoft.com/office/drawing/2014/main" id="{15C23977-CC0E-A59F-E17F-DEE277F6546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 uri="{837473B0-CC2E-450A-ABE3-18F120FF3D39}">
                <a1611:picAttrSrcUrl xmlns:a1611="http://schemas.microsoft.com/office/drawing/2016/11/main" r:id="rId4"/>
              </a:ext>
            </a:extLst>
          </a:blip>
          <a:stretch>
            <a:fillRect/>
          </a:stretch>
        </p:blipFill>
        <p:spPr>
          <a:xfrm>
            <a:off x="9389706" y="563612"/>
            <a:ext cx="1572713" cy="1412776"/>
          </a:xfrm>
          <a:prstGeom prst="rect">
            <a:avLst/>
          </a:prstGeom>
        </p:spPr>
      </p:pic>
      <p:sp>
        <p:nvSpPr>
          <p:cNvPr id="5" name="Espace réservé du pied de page 4">
            <a:extLst>
              <a:ext uri="{FF2B5EF4-FFF2-40B4-BE49-F238E27FC236}">
                <a16:creationId xmlns:a16="http://schemas.microsoft.com/office/drawing/2014/main" id="{E1B4F993-C3E4-B974-3AAC-B227AF9E9781}"/>
              </a:ext>
            </a:extLst>
          </p:cNvPr>
          <p:cNvSpPr>
            <a:spLocks noGrp="1"/>
          </p:cNvSpPr>
          <p:nvPr>
            <p:ph type="ftr" sz="quarter" idx="11"/>
          </p:nvPr>
        </p:nvSpPr>
        <p:spPr/>
        <p:txBody>
          <a:bodyPr/>
          <a:lstStyle/>
          <a:p>
            <a:r>
              <a:rPr lang="fr-FR"/>
              <a:t>Formation DE AES Campus du Vallon Maurs- Années 24 -25.</a:t>
            </a:r>
          </a:p>
        </p:txBody>
      </p:sp>
      <p:pic>
        <p:nvPicPr>
          <p:cNvPr id="1028" name="Picture 4" descr="3 minutes pour comprendre les 50 plus grandes théories en psychologie - 1">
            <a:extLst>
              <a:ext uri="{FF2B5EF4-FFF2-40B4-BE49-F238E27FC236}">
                <a16:creationId xmlns:a16="http://schemas.microsoft.com/office/drawing/2014/main" id="{C8E8F1C5-3733-7988-DD55-9433EE6BD7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6763" y="2481624"/>
            <a:ext cx="2934477" cy="3924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6955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D2A7A7-FD40-2631-0EC9-53A2CA612C70}"/>
              </a:ext>
            </a:extLst>
          </p:cNvPr>
          <p:cNvSpPr>
            <a:spLocks noGrp="1"/>
          </p:cNvSpPr>
          <p:nvPr>
            <p:ph type="title"/>
          </p:nvPr>
        </p:nvSpPr>
        <p:spPr/>
        <p:txBody>
          <a:bodyPr/>
          <a:lstStyle/>
          <a:p>
            <a:r>
              <a:rPr lang="fr-FR" dirty="0"/>
              <a:t>Bilan de la journée….</a:t>
            </a:r>
          </a:p>
        </p:txBody>
      </p:sp>
      <p:sp>
        <p:nvSpPr>
          <p:cNvPr id="3" name="Espace réservé du contenu 2">
            <a:extLst>
              <a:ext uri="{FF2B5EF4-FFF2-40B4-BE49-F238E27FC236}">
                <a16:creationId xmlns:a16="http://schemas.microsoft.com/office/drawing/2014/main" id="{E340CF78-8B7B-9E62-DEB7-92A91CEC3FDD}"/>
              </a:ext>
            </a:extLst>
          </p:cNvPr>
          <p:cNvSpPr>
            <a:spLocks noGrp="1"/>
          </p:cNvSpPr>
          <p:nvPr>
            <p:ph idx="1"/>
          </p:nvPr>
        </p:nvSpPr>
        <p:spPr/>
        <p:txBody>
          <a:bodyPr/>
          <a:lstStyle/>
          <a:p>
            <a:pPr marL="0" indent="0">
              <a:buNone/>
            </a:pPr>
            <a:r>
              <a:rPr lang="fr-FR" dirty="0"/>
              <a:t>Echange : </a:t>
            </a:r>
          </a:p>
          <a:p>
            <a:r>
              <a:rPr lang="fr-FR" dirty="0"/>
              <a:t>sur les questionnements éventuels</a:t>
            </a:r>
          </a:p>
          <a:p>
            <a:r>
              <a:rPr lang="fr-FR" dirty="0"/>
              <a:t>Retour sur les objectifs du temps de travail</a:t>
            </a:r>
          </a:p>
          <a:p>
            <a:r>
              <a:rPr lang="fr-FR" dirty="0"/>
              <a:t> le contenu transmis</a:t>
            </a:r>
          </a:p>
          <a:p>
            <a:r>
              <a:rPr lang="fr-FR" dirty="0"/>
              <a:t> le lien avec la pratique…</a:t>
            </a:r>
          </a:p>
          <a:p>
            <a:r>
              <a:rPr lang="fr-FR" dirty="0"/>
              <a:t>….</a:t>
            </a:r>
          </a:p>
          <a:p>
            <a:pPr marL="0" indent="0">
              <a:buNone/>
            </a:pPr>
            <a:endParaRPr lang="fr-FR" dirty="0"/>
          </a:p>
          <a:p>
            <a:pPr marL="0" indent="0">
              <a:buNone/>
            </a:pPr>
            <a:r>
              <a:rPr lang="fr-FR" dirty="0"/>
              <a:t>						Je vous remercie pour votre implication !</a:t>
            </a:r>
          </a:p>
          <a:p>
            <a:endParaRPr lang="fr-FR" dirty="0"/>
          </a:p>
          <a:p>
            <a:endParaRPr lang="fr-FR" dirty="0"/>
          </a:p>
          <a:p>
            <a:endParaRPr lang="fr-FR" dirty="0"/>
          </a:p>
          <a:p>
            <a:endParaRPr lang="fr-FR" dirty="0"/>
          </a:p>
          <a:p>
            <a:endParaRPr lang="fr-FR" dirty="0"/>
          </a:p>
          <a:p>
            <a:endParaRPr lang="fr-FR" dirty="0"/>
          </a:p>
        </p:txBody>
      </p:sp>
      <p:sp>
        <p:nvSpPr>
          <p:cNvPr id="4" name="Espace réservé du pied de page 3">
            <a:extLst>
              <a:ext uri="{FF2B5EF4-FFF2-40B4-BE49-F238E27FC236}">
                <a16:creationId xmlns:a16="http://schemas.microsoft.com/office/drawing/2014/main" id="{8B1F3BB9-A241-E688-D06E-1E1E5B33D13C}"/>
              </a:ext>
            </a:extLst>
          </p:cNvPr>
          <p:cNvSpPr>
            <a:spLocks noGrp="1"/>
          </p:cNvSpPr>
          <p:nvPr>
            <p:ph type="ftr" sz="quarter" idx="11"/>
          </p:nvPr>
        </p:nvSpPr>
        <p:spPr/>
        <p:txBody>
          <a:bodyPr/>
          <a:lstStyle/>
          <a:p>
            <a:r>
              <a:rPr lang="fr-FR"/>
              <a:t>Formation DE AES Campus du Vallon Maurs- Années 24 -25.</a:t>
            </a:r>
          </a:p>
        </p:txBody>
      </p:sp>
    </p:spTree>
    <p:extLst>
      <p:ext uri="{BB962C8B-B14F-4D97-AF65-F5344CB8AC3E}">
        <p14:creationId xmlns:p14="http://schemas.microsoft.com/office/powerpoint/2010/main" val="1819818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2363AB-990E-77FE-E665-5ED047741CCF}"/>
              </a:ext>
            </a:extLst>
          </p:cNvPr>
          <p:cNvSpPr>
            <a:spLocks noGrp="1"/>
          </p:cNvSpPr>
          <p:nvPr>
            <p:ph type="title"/>
          </p:nvPr>
        </p:nvSpPr>
        <p:spPr/>
        <p:txBody>
          <a:bodyPr/>
          <a:lstStyle/>
          <a:p>
            <a:r>
              <a:rPr lang="fr-FR" dirty="0"/>
              <a:t>Objectifs </a:t>
            </a:r>
          </a:p>
        </p:txBody>
      </p:sp>
      <p:sp>
        <p:nvSpPr>
          <p:cNvPr id="3" name="Espace réservé du contenu 2">
            <a:extLst>
              <a:ext uri="{FF2B5EF4-FFF2-40B4-BE49-F238E27FC236}">
                <a16:creationId xmlns:a16="http://schemas.microsoft.com/office/drawing/2014/main" id="{F307A8B9-5F38-E440-58E8-33F8584F31A7}"/>
              </a:ext>
            </a:extLst>
          </p:cNvPr>
          <p:cNvSpPr>
            <a:spLocks noGrp="1"/>
          </p:cNvSpPr>
          <p:nvPr>
            <p:ph idx="1"/>
          </p:nvPr>
        </p:nvSpPr>
        <p:spPr>
          <a:xfrm>
            <a:off x="677334" y="1270000"/>
            <a:ext cx="8596668" cy="3880773"/>
          </a:xfrm>
        </p:spPr>
        <p:txBody>
          <a:bodyPr>
            <a:normAutofit/>
          </a:bodyPr>
          <a:lstStyle/>
          <a:p>
            <a:pPr marL="342900" lvl="0" indent="-342900">
              <a:lnSpc>
                <a:spcPct val="107000"/>
              </a:lnSpc>
              <a:buFont typeface="Calibri" panose="020F0502020204030204" pitchFamily="34" charset="0"/>
              <a:buChar char="-"/>
            </a:pP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Wingdings" panose="05000000000000000000" pitchFamily="2" charset="2"/>
              <a:buChar char=""/>
              <a:tabLst>
                <a:tab pos="457200" algn="l"/>
              </a:tabLst>
            </a:pPr>
            <a:endParaRPr lang="fr-FR" sz="18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Wingdings" panose="05000000000000000000" pitchFamily="2" charset="2"/>
              <a:buChar char=""/>
              <a:tabLst>
                <a:tab pos="457200" algn="l"/>
              </a:tabLst>
            </a:pPr>
            <a:r>
              <a:rPr lang="fr-FR" sz="18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Comprendre l’intérêt de l’écoute et de l’observation dans la relation éducative.</a:t>
            </a:r>
            <a:endParaRPr lang="fr-FR" sz="1800" dirty="0">
              <a:effectLst/>
              <a:latin typeface="Times New Roman" panose="02020603050405020304" pitchFamily="18" charset="0"/>
              <a:ea typeface="Times New Roman" panose="02020603050405020304" pitchFamily="18" charset="0"/>
            </a:endParaRPr>
          </a:p>
          <a:p>
            <a:pPr marL="342900" lvl="0" indent="-342900">
              <a:lnSpc>
                <a:spcPct val="106000"/>
              </a:lnSpc>
              <a:buFont typeface="Wingdings" panose="05000000000000000000" pitchFamily="2" charset="2"/>
              <a:buChar char=""/>
              <a:tabLst>
                <a:tab pos="457200" algn="l"/>
              </a:tabLst>
            </a:pPr>
            <a:r>
              <a:rPr lang="fr-FR" sz="18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Connaitre les fondamentaux de l’écoute active</a:t>
            </a:r>
            <a:endParaRPr lang="fr-FR" sz="1800" dirty="0">
              <a:effectLst/>
              <a:latin typeface="Times New Roman" panose="02020603050405020304" pitchFamily="18" charset="0"/>
              <a:ea typeface="Times New Roman" panose="02020603050405020304" pitchFamily="18" charset="0"/>
            </a:endParaRPr>
          </a:p>
          <a:p>
            <a:pPr marL="342900" lvl="0" indent="-342900">
              <a:lnSpc>
                <a:spcPct val="106000"/>
              </a:lnSpc>
              <a:buFont typeface="Wingdings" panose="05000000000000000000" pitchFamily="2" charset="2"/>
              <a:buChar char=""/>
              <a:tabLst>
                <a:tab pos="457200" algn="l"/>
              </a:tabLst>
            </a:pPr>
            <a:r>
              <a:rPr lang="fr-FR" sz="18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Prendre connaissance des fondamentaux de la relation d’aide</a:t>
            </a:r>
            <a:endParaRPr lang="fr-FR" sz="1800" dirty="0">
              <a:effectLst/>
              <a:latin typeface="Times New Roman" panose="02020603050405020304" pitchFamily="18" charset="0"/>
              <a:ea typeface="Times New Roman" panose="02020603050405020304" pitchFamily="18" charset="0"/>
            </a:endParaRPr>
          </a:p>
          <a:p>
            <a:pPr marL="342900" lvl="0" indent="-342900">
              <a:lnSpc>
                <a:spcPct val="106000"/>
              </a:lnSpc>
              <a:buFont typeface="Wingdings" panose="05000000000000000000" pitchFamily="2" charset="2"/>
              <a:buChar char=""/>
              <a:tabLst>
                <a:tab pos="457200" algn="l"/>
              </a:tabLst>
            </a:pPr>
            <a:r>
              <a:rPr lang="fr-FR" sz="18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Connaitre des outils d’évaluation de l’autonomie et du profil sensoriel</a:t>
            </a:r>
            <a:endParaRPr lang="fr-FR" sz="1800" dirty="0">
              <a:effectLst/>
              <a:latin typeface="Times New Roman" panose="02020603050405020304" pitchFamily="18" charset="0"/>
              <a:ea typeface="Times New Roman" panose="02020603050405020304" pitchFamily="18" charset="0"/>
            </a:endParaRPr>
          </a:p>
          <a:p>
            <a:pPr marL="342900" lvl="0" indent="-342900">
              <a:lnSpc>
                <a:spcPct val="106000"/>
              </a:lnSpc>
              <a:buFont typeface="Wingdings" panose="05000000000000000000" pitchFamily="2" charset="2"/>
              <a:buChar char=""/>
              <a:tabLst>
                <a:tab pos="457200" algn="l"/>
              </a:tabLst>
            </a:pPr>
            <a:r>
              <a:rPr lang="fr-FR" sz="18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Connaitre les outils de structuration du temps et de l’espace</a:t>
            </a:r>
            <a:endParaRPr lang="fr-FR" sz="1800" dirty="0">
              <a:effectLst/>
              <a:latin typeface="Times New Roman" panose="02020603050405020304" pitchFamily="18" charset="0"/>
              <a:ea typeface="Times New Roman" panose="02020603050405020304" pitchFamily="18" charset="0"/>
            </a:endParaRPr>
          </a:p>
          <a:p>
            <a:pPr marL="342900" lvl="0" indent="-342900">
              <a:lnSpc>
                <a:spcPct val="106000"/>
              </a:lnSpc>
              <a:buFont typeface="Wingdings" panose="05000000000000000000" pitchFamily="2" charset="2"/>
              <a:buChar char=""/>
              <a:tabLst>
                <a:tab pos="457200" algn="l"/>
              </a:tabLst>
            </a:pPr>
            <a:endParaRPr lang="fr-FR" sz="1800" dirty="0">
              <a:effectLst/>
              <a:latin typeface="Times New Roman" panose="02020603050405020304" pitchFamily="18" charset="0"/>
              <a:ea typeface="Times New Roman" panose="02020603050405020304" pitchFamily="18" charset="0"/>
            </a:endParaRPr>
          </a:p>
          <a:p>
            <a:pPr lvl="0">
              <a:lnSpc>
                <a:spcPct val="107000"/>
              </a:lnSpc>
              <a:buFont typeface="Wingdings" panose="05000000000000000000" pitchFamily="2" charset="2"/>
              <a:buChar char="q"/>
            </a:pPr>
            <a:endParaRPr lang="fr-FR" dirty="0"/>
          </a:p>
        </p:txBody>
      </p:sp>
      <p:sp>
        <p:nvSpPr>
          <p:cNvPr id="4" name="ZoneTexte 3">
            <a:extLst>
              <a:ext uri="{FF2B5EF4-FFF2-40B4-BE49-F238E27FC236}">
                <a16:creationId xmlns:a16="http://schemas.microsoft.com/office/drawing/2014/main" id="{3D517892-B8B8-B1A6-E647-E65CBD672FF9}"/>
              </a:ext>
            </a:extLst>
          </p:cNvPr>
          <p:cNvSpPr txBox="1"/>
          <p:nvPr/>
        </p:nvSpPr>
        <p:spPr>
          <a:xfrm>
            <a:off x="791634" y="5092633"/>
            <a:ext cx="7987533" cy="92333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fr-FR" dirty="0">
                <a:solidFill>
                  <a:schemeClr val="tx1"/>
                </a:solidFill>
              </a:rPr>
              <a:t> A la fin du temps de formation, vous pourrez réaliser votre propre auto évaluation en indiquant votre niveau d’atteinte de l’objectif : </a:t>
            </a:r>
          </a:p>
          <a:p>
            <a:r>
              <a:rPr lang="fr-FR" dirty="0">
                <a:solidFill>
                  <a:schemeClr val="tx1"/>
                </a:solidFill>
              </a:rPr>
              <a:t>A = Atteint 	PA = Partiellement atteint 		NA = Non atteint</a:t>
            </a:r>
          </a:p>
        </p:txBody>
      </p:sp>
      <p:pic>
        <p:nvPicPr>
          <p:cNvPr id="5" name="Espace réservé du contenu 3">
            <a:extLst>
              <a:ext uri="{FF2B5EF4-FFF2-40B4-BE49-F238E27FC236}">
                <a16:creationId xmlns:a16="http://schemas.microsoft.com/office/drawing/2014/main" id="{F1BA00AE-FD21-A060-1A56-0120BF9827EB}"/>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413177" y="609600"/>
            <a:ext cx="1101489" cy="1217873"/>
          </a:xfrm>
          <a:prstGeom prst="rect">
            <a:avLst/>
          </a:prstGeom>
        </p:spPr>
      </p:pic>
      <p:sp>
        <p:nvSpPr>
          <p:cNvPr id="6" name="Espace réservé du pied de page 5">
            <a:extLst>
              <a:ext uri="{FF2B5EF4-FFF2-40B4-BE49-F238E27FC236}">
                <a16:creationId xmlns:a16="http://schemas.microsoft.com/office/drawing/2014/main" id="{09CEA554-7A77-FB65-47EF-F382E58348D7}"/>
              </a:ext>
            </a:extLst>
          </p:cNvPr>
          <p:cNvSpPr>
            <a:spLocks noGrp="1"/>
          </p:cNvSpPr>
          <p:nvPr>
            <p:ph type="ftr" sz="quarter" idx="11"/>
          </p:nvPr>
        </p:nvSpPr>
        <p:spPr/>
        <p:txBody>
          <a:bodyPr/>
          <a:lstStyle/>
          <a:p>
            <a:r>
              <a:rPr lang="fr-FR"/>
              <a:t>Formation DE AES Campus du Vallon Maurs- Années 24 -25.</a:t>
            </a:r>
          </a:p>
        </p:txBody>
      </p:sp>
    </p:spTree>
    <p:extLst>
      <p:ext uri="{BB962C8B-B14F-4D97-AF65-F5344CB8AC3E}">
        <p14:creationId xmlns:p14="http://schemas.microsoft.com/office/powerpoint/2010/main" val="2733729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3CCD4D-7D81-98AE-C79E-364480835F5F}"/>
              </a:ext>
            </a:extLst>
          </p:cNvPr>
          <p:cNvSpPr>
            <a:spLocks noGrp="1"/>
          </p:cNvSpPr>
          <p:nvPr>
            <p:ph type="title"/>
          </p:nvPr>
        </p:nvSpPr>
        <p:spPr/>
        <p:txBody>
          <a:bodyPr/>
          <a:lstStyle/>
          <a:p>
            <a:r>
              <a:rPr lang="fr-FR" dirty="0"/>
              <a:t>Indépendance, autonomie et accompagnement : Définitions.</a:t>
            </a:r>
          </a:p>
        </p:txBody>
      </p:sp>
      <p:sp>
        <p:nvSpPr>
          <p:cNvPr id="3" name="Espace réservé du contenu 2">
            <a:extLst>
              <a:ext uri="{FF2B5EF4-FFF2-40B4-BE49-F238E27FC236}">
                <a16:creationId xmlns:a16="http://schemas.microsoft.com/office/drawing/2014/main" id="{726AE9C4-414E-5AED-50CE-22EAE95DA589}"/>
              </a:ext>
            </a:extLst>
          </p:cNvPr>
          <p:cNvSpPr>
            <a:spLocks noGrp="1"/>
          </p:cNvSpPr>
          <p:nvPr>
            <p:ph idx="1"/>
          </p:nvPr>
        </p:nvSpPr>
        <p:spPr>
          <a:xfrm>
            <a:off x="677334" y="2160590"/>
            <a:ext cx="8596668" cy="3208580"/>
          </a:xfrm>
        </p:spPr>
        <p:txBody>
          <a:bodyPr>
            <a:normAutofit fontScale="85000" lnSpcReduction="20000"/>
          </a:bodyPr>
          <a:lstStyle/>
          <a:p>
            <a:pPr algn="just"/>
            <a:endParaRPr lang="fr-FR" dirty="0"/>
          </a:p>
          <a:p>
            <a:pPr algn="just"/>
            <a:r>
              <a:rPr lang="fr-FR" dirty="0"/>
              <a:t>Selon Virginia Henderson, une personne indépendante parvient à satisfaire ses besoins, grâce à l’adoption de comportements appropriés, ou en accomplissant elle-même les actions sans l’aide d’autrui.</a:t>
            </a:r>
          </a:p>
          <a:p>
            <a:pPr algn="just"/>
            <a:r>
              <a:rPr lang="fr-FR" dirty="0"/>
              <a:t>L’autonomie consiste à agir selon ses propres décisions. Une personne autonome a donc la capacité de décider de manière éclairée et adaptée, notamment en respectant les règles sociales et l’environnement dans lequel elle évolue. Elle a ses propres projets et s’investit dans leur réalisation.</a:t>
            </a:r>
          </a:p>
          <a:p>
            <a:pPr marL="0" indent="0" algn="just">
              <a:buNone/>
            </a:pPr>
            <a:r>
              <a:rPr lang="fr-FR" dirty="0"/>
              <a:t>	Ainsi, une personne peut être dépendante, mais autonome.</a:t>
            </a:r>
          </a:p>
          <a:p>
            <a:pPr algn="just"/>
            <a:r>
              <a:rPr lang="fr-FR" dirty="0"/>
              <a:t>L’accompagnement signifie « se joindre à quelqu’un pour aller où il va en même temps que lui. »</a:t>
            </a:r>
          </a:p>
          <a:p>
            <a:pPr marL="0" indent="0" algn="just">
              <a:buNone/>
            </a:pPr>
            <a:r>
              <a:rPr lang="fr-FR" dirty="0"/>
              <a:t>	L’objectif de l’accompagnement est la direction vers laquelle la personne tend, plutôt que 	le résultat.</a:t>
            </a:r>
          </a:p>
        </p:txBody>
      </p:sp>
      <p:sp>
        <p:nvSpPr>
          <p:cNvPr id="4" name="Espace réservé du pied de page 3">
            <a:extLst>
              <a:ext uri="{FF2B5EF4-FFF2-40B4-BE49-F238E27FC236}">
                <a16:creationId xmlns:a16="http://schemas.microsoft.com/office/drawing/2014/main" id="{5CE93B89-8E4E-6926-89B4-479ED46EA273}"/>
              </a:ext>
            </a:extLst>
          </p:cNvPr>
          <p:cNvSpPr>
            <a:spLocks noGrp="1"/>
          </p:cNvSpPr>
          <p:nvPr>
            <p:ph type="ftr" sz="quarter" idx="11"/>
          </p:nvPr>
        </p:nvSpPr>
        <p:spPr/>
        <p:txBody>
          <a:bodyPr/>
          <a:lstStyle/>
          <a:p>
            <a:r>
              <a:rPr lang="fr-FR"/>
              <a:t>Formation DE AES Campus du Vallon Maurs- Années 24 -25.</a:t>
            </a:r>
          </a:p>
        </p:txBody>
      </p:sp>
    </p:spTree>
    <p:extLst>
      <p:ext uri="{BB962C8B-B14F-4D97-AF65-F5344CB8AC3E}">
        <p14:creationId xmlns:p14="http://schemas.microsoft.com/office/powerpoint/2010/main" val="1031703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7CAD10-22E0-1CE0-3B40-5DDA10C9BDAE}"/>
              </a:ext>
            </a:extLst>
          </p:cNvPr>
          <p:cNvSpPr>
            <a:spLocks noGrp="1"/>
          </p:cNvSpPr>
          <p:nvPr>
            <p:ph type="title"/>
          </p:nvPr>
        </p:nvSpPr>
        <p:spPr/>
        <p:txBody>
          <a:bodyPr/>
          <a:lstStyle/>
          <a:p>
            <a:r>
              <a:rPr lang="fr-FR" dirty="0"/>
              <a:t>L’Aes, un professionnel observateur et à l’écoute.</a:t>
            </a:r>
          </a:p>
        </p:txBody>
      </p:sp>
      <p:sp>
        <p:nvSpPr>
          <p:cNvPr id="3" name="Espace réservé du contenu 2">
            <a:extLst>
              <a:ext uri="{FF2B5EF4-FFF2-40B4-BE49-F238E27FC236}">
                <a16:creationId xmlns:a16="http://schemas.microsoft.com/office/drawing/2014/main" id="{56737D02-D51F-61AE-5456-76C2265F932D}"/>
              </a:ext>
            </a:extLst>
          </p:cNvPr>
          <p:cNvSpPr>
            <a:spLocks noGrp="1"/>
          </p:cNvSpPr>
          <p:nvPr>
            <p:ph idx="1"/>
          </p:nvPr>
        </p:nvSpPr>
        <p:spPr/>
        <p:txBody>
          <a:bodyPr/>
          <a:lstStyle/>
          <a:p>
            <a:r>
              <a:rPr lang="fr-FR" dirty="0"/>
              <a:t>Pour développer ou maintenir l’autonomie, l’AES observe et écoute attentivement la personne pour évaluer en continu ses besoins, et moduler son intervention.</a:t>
            </a:r>
          </a:p>
          <a:p>
            <a:r>
              <a:rPr lang="fr-FR" dirty="0"/>
              <a:t>Pour organiser ses observations et anticiper la transmission de celles-ci à l’équipe et/ou aux partenaires, l’AES peut utiliser des grilles déjà existantes . </a:t>
            </a:r>
          </a:p>
        </p:txBody>
      </p:sp>
      <p:sp>
        <p:nvSpPr>
          <p:cNvPr id="4" name="Espace réservé du pied de page 3">
            <a:extLst>
              <a:ext uri="{FF2B5EF4-FFF2-40B4-BE49-F238E27FC236}">
                <a16:creationId xmlns:a16="http://schemas.microsoft.com/office/drawing/2014/main" id="{FA061FDA-EBA7-FFB9-0C1B-DA95244C035B}"/>
              </a:ext>
            </a:extLst>
          </p:cNvPr>
          <p:cNvSpPr>
            <a:spLocks noGrp="1"/>
          </p:cNvSpPr>
          <p:nvPr>
            <p:ph type="ftr" sz="quarter" idx="11"/>
          </p:nvPr>
        </p:nvSpPr>
        <p:spPr/>
        <p:txBody>
          <a:bodyPr/>
          <a:lstStyle/>
          <a:p>
            <a:r>
              <a:rPr lang="fr-FR"/>
              <a:t>Formation DE AES Campus du Vallon Maurs- Années 24 -25.</a:t>
            </a:r>
          </a:p>
        </p:txBody>
      </p:sp>
    </p:spTree>
    <p:extLst>
      <p:ext uri="{BB962C8B-B14F-4D97-AF65-F5344CB8AC3E}">
        <p14:creationId xmlns:p14="http://schemas.microsoft.com/office/powerpoint/2010/main" val="1041446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797184-C528-6965-F8C6-A3B4DE161917}"/>
              </a:ext>
            </a:extLst>
          </p:cNvPr>
          <p:cNvSpPr>
            <a:spLocks noGrp="1"/>
          </p:cNvSpPr>
          <p:nvPr>
            <p:ph type="title"/>
          </p:nvPr>
        </p:nvSpPr>
        <p:spPr/>
        <p:txBody>
          <a:bodyPr/>
          <a:lstStyle/>
          <a:p>
            <a:r>
              <a:rPr lang="fr-FR" dirty="0"/>
              <a:t>L’écoute active</a:t>
            </a:r>
          </a:p>
        </p:txBody>
      </p:sp>
      <p:graphicFrame>
        <p:nvGraphicFramePr>
          <p:cNvPr id="5" name="Espace réservé du contenu 4">
            <a:extLst>
              <a:ext uri="{FF2B5EF4-FFF2-40B4-BE49-F238E27FC236}">
                <a16:creationId xmlns:a16="http://schemas.microsoft.com/office/drawing/2014/main" id="{C7B9F976-F91F-658D-4409-5E0DA751E91E}"/>
              </a:ext>
            </a:extLst>
          </p:cNvPr>
          <p:cNvGraphicFramePr>
            <a:graphicFrameLocks noGrp="1"/>
          </p:cNvGraphicFramePr>
          <p:nvPr>
            <p:ph idx="1"/>
            <p:extLst>
              <p:ext uri="{D42A27DB-BD31-4B8C-83A1-F6EECF244321}">
                <p14:modId xmlns:p14="http://schemas.microsoft.com/office/powerpoint/2010/main" val="2349267903"/>
              </p:ext>
            </p:extLst>
          </p:nvPr>
        </p:nvGraphicFramePr>
        <p:xfrm>
          <a:off x="677690" y="1341727"/>
          <a:ext cx="10166156" cy="5064760"/>
        </p:xfrm>
        <a:graphic>
          <a:graphicData uri="http://schemas.openxmlformats.org/drawingml/2006/table">
            <a:tbl>
              <a:tblPr firstRow="1" bandRow="1">
                <a:tableStyleId>{5C22544A-7EE6-4342-B048-85BDC9FD1C3A}</a:tableStyleId>
              </a:tblPr>
              <a:tblGrid>
                <a:gridCol w="5083078">
                  <a:extLst>
                    <a:ext uri="{9D8B030D-6E8A-4147-A177-3AD203B41FA5}">
                      <a16:colId xmlns:a16="http://schemas.microsoft.com/office/drawing/2014/main" val="3052866704"/>
                    </a:ext>
                  </a:extLst>
                </a:gridCol>
                <a:gridCol w="5083078">
                  <a:extLst>
                    <a:ext uri="{9D8B030D-6E8A-4147-A177-3AD203B41FA5}">
                      <a16:colId xmlns:a16="http://schemas.microsoft.com/office/drawing/2014/main" val="1556867702"/>
                    </a:ext>
                  </a:extLst>
                </a:gridCol>
              </a:tblGrid>
              <a:tr h="370840">
                <a:tc gridSpan="2">
                  <a:txBody>
                    <a:bodyPr/>
                    <a:lstStyle/>
                    <a:p>
                      <a:pPr algn="ctr"/>
                      <a:r>
                        <a:rPr lang="fr-FR" dirty="0"/>
                        <a:t>Les règles d’une écoute efficiente</a:t>
                      </a:r>
                    </a:p>
                  </a:txBody>
                  <a:tcPr/>
                </a:tc>
                <a:tc hMerge="1">
                  <a:txBody>
                    <a:bodyPr/>
                    <a:lstStyle/>
                    <a:p>
                      <a:endParaRPr lang="fr-FR" dirty="0"/>
                    </a:p>
                  </a:txBody>
                  <a:tcPr/>
                </a:tc>
                <a:extLst>
                  <a:ext uri="{0D108BD9-81ED-4DB2-BD59-A6C34878D82A}">
                    <a16:rowId xmlns:a16="http://schemas.microsoft.com/office/drawing/2014/main" val="645129073"/>
                  </a:ext>
                </a:extLst>
              </a:tr>
              <a:tr h="370840">
                <a:tc>
                  <a:txBody>
                    <a:bodyPr/>
                    <a:lstStyle/>
                    <a:p>
                      <a:pPr algn="ctr"/>
                      <a:r>
                        <a:rPr lang="fr-FR" sz="2000" dirty="0"/>
                        <a:t>Ne pas interrompre la personne</a:t>
                      </a:r>
                    </a:p>
                    <a:p>
                      <a:pPr algn="ctr"/>
                      <a:endParaRPr lang="fr-FR" sz="2000" dirty="0"/>
                    </a:p>
                    <a:p>
                      <a:r>
                        <a:rPr lang="fr-FR" dirty="0"/>
                        <a:t>Ecouter, c’est laisser la personne aller au bout de ce qu’elle a à exprimer</a:t>
                      </a:r>
                    </a:p>
                    <a:p>
                      <a:endParaRPr lang="fr-FR" dirty="0"/>
                    </a:p>
                  </a:txBody>
                  <a:tcPr/>
                </a:tc>
                <a:tc>
                  <a:txBody>
                    <a:bodyPr/>
                    <a:lstStyle/>
                    <a:p>
                      <a:pPr algn="ctr"/>
                      <a:r>
                        <a:rPr lang="fr-FR" sz="2000" dirty="0"/>
                        <a:t>Ne pas parler de soi</a:t>
                      </a:r>
                    </a:p>
                    <a:p>
                      <a:pPr algn="l"/>
                      <a:endParaRPr lang="fr-FR" sz="1800" dirty="0"/>
                    </a:p>
                    <a:p>
                      <a:pPr algn="l"/>
                      <a:r>
                        <a:rPr lang="fr-FR" sz="1800" dirty="0"/>
                        <a:t>Ecouter ce n’est pas interférer avec ce qui est dit, ni ramener les choses à sa propre expérience.</a:t>
                      </a:r>
                    </a:p>
                    <a:p>
                      <a:pPr algn="l"/>
                      <a:r>
                        <a:rPr lang="fr-FR" sz="1800" dirty="0"/>
                        <a:t>Faire preuve d’empathie consiste à laisser la personne parler  et tenter d’identifier son ressenti.</a:t>
                      </a:r>
                    </a:p>
                  </a:txBody>
                  <a:tcPr/>
                </a:tc>
                <a:extLst>
                  <a:ext uri="{0D108BD9-81ED-4DB2-BD59-A6C34878D82A}">
                    <a16:rowId xmlns:a16="http://schemas.microsoft.com/office/drawing/2014/main" val="1843689060"/>
                  </a:ext>
                </a:extLst>
              </a:tr>
              <a:tr h="370840">
                <a:tc>
                  <a:txBody>
                    <a:bodyPr/>
                    <a:lstStyle/>
                    <a:p>
                      <a:pPr algn="ctr"/>
                      <a:r>
                        <a:rPr lang="fr-FR" sz="2000" dirty="0"/>
                        <a:t>Ne pas juger la personne</a:t>
                      </a:r>
                    </a:p>
                    <a:p>
                      <a:pPr algn="ctr"/>
                      <a:endParaRPr lang="fr-FR" sz="2000" dirty="0"/>
                    </a:p>
                    <a:p>
                      <a:pPr algn="l"/>
                      <a:r>
                        <a:rPr lang="fr-FR" sz="1800" dirty="0"/>
                        <a:t>Ecouter, c’est autoriser la personne à dire ce qu’il ressent de plus intime.</a:t>
                      </a:r>
                    </a:p>
                    <a:p>
                      <a:pPr algn="l"/>
                      <a:r>
                        <a:rPr lang="fr-FR" sz="1800" dirty="0"/>
                        <a:t>Par exemple, une personne dit qu’elle aurait préféré être morte.</a:t>
                      </a:r>
                    </a:p>
                  </a:txBody>
                  <a:tcPr/>
                </a:tc>
                <a:tc>
                  <a:txBody>
                    <a:bodyPr/>
                    <a:lstStyle/>
                    <a:p>
                      <a:pPr algn="ctr"/>
                      <a:r>
                        <a:rPr lang="fr-FR" sz="2000" dirty="0"/>
                        <a:t>Ne pas nier ou minimiser le ressenti de la personne</a:t>
                      </a:r>
                    </a:p>
                    <a:p>
                      <a:pPr algn="ctr"/>
                      <a:endParaRPr lang="fr-FR" sz="2000" dirty="0"/>
                    </a:p>
                    <a:p>
                      <a:pPr algn="l"/>
                      <a:r>
                        <a:rPr lang="fr-FR" sz="1800" dirty="0"/>
                        <a:t>Exemple, une dame </a:t>
                      </a:r>
                      <a:r>
                        <a:rPr lang="fr-FR" sz="1800" dirty="0" err="1"/>
                        <a:t>agée</a:t>
                      </a:r>
                      <a:r>
                        <a:rPr lang="fr-FR" sz="1800" dirty="0"/>
                        <a:t> exprime qu’elle se sent seule. L’AES répond que ses enfants viennent la voir.</a:t>
                      </a:r>
                    </a:p>
                    <a:p>
                      <a:pPr algn="l"/>
                      <a:r>
                        <a:rPr lang="fr-FR" sz="1800" dirty="0"/>
                        <a:t>Cette réponse minimise le sentiment de solitude de la personne âgée.</a:t>
                      </a:r>
                    </a:p>
                  </a:txBody>
                  <a:tcPr/>
                </a:tc>
                <a:extLst>
                  <a:ext uri="{0D108BD9-81ED-4DB2-BD59-A6C34878D82A}">
                    <a16:rowId xmlns:a16="http://schemas.microsoft.com/office/drawing/2014/main" val="2457049947"/>
                  </a:ext>
                </a:extLst>
              </a:tr>
            </a:tbl>
          </a:graphicData>
        </a:graphic>
      </p:graphicFrame>
      <p:sp>
        <p:nvSpPr>
          <p:cNvPr id="4" name="Espace réservé du pied de page 3">
            <a:extLst>
              <a:ext uri="{FF2B5EF4-FFF2-40B4-BE49-F238E27FC236}">
                <a16:creationId xmlns:a16="http://schemas.microsoft.com/office/drawing/2014/main" id="{7A398EC9-ADE0-E47F-FECA-9621A3E1FC89}"/>
              </a:ext>
            </a:extLst>
          </p:cNvPr>
          <p:cNvSpPr>
            <a:spLocks noGrp="1"/>
          </p:cNvSpPr>
          <p:nvPr>
            <p:ph type="ftr" sz="quarter" idx="11"/>
          </p:nvPr>
        </p:nvSpPr>
        <p:spPr/>
        <p:txBody>
          <a:bodyPr/>
          <a:lstStyle/>
          <a:p>
            <a:r>
              <a:rPr lang="fr-FR"/>
              <a:t>Formation DE AES Campus du Vallon Maurs- Années 24 -25.</a:t>
            </a:r>
          </a:p>
        </p:txBody>
      </p:sp>
    </p:spTree>
    <p:extLst>
      <p:ext uri="{BB962C8B-B14F-4D97-AF65-F5344CB8AC3E}">
        <p14:creationId xmlns:p14="http://schemas.microsoft.com/office/powerpoint/2010/main" val="1677952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26D59E-8EC4-5A9D-828B-5B88ED7F2A62}"/>
              </a:ext>
            </a:extLst>
          </p:cNvPr>
          <p:cNvSpPr>
            <a:spLocks noGrp="1"/>
          </p:cNvSpPr>
          <p:nvPr>
            <p:ph type="title"/>
          </p:nvPr>
        </p:nvSpPr>
        <p:spPr/>
        <p:txBody>
          <a:bodyPr/>
          <a:lstStyle/>
          <a:p>
            <a:r>
              <a:rPr lang="fr-FR" dirty="0"/>
              <a:t>Evaluation Sensorielle</a:t>
            </a:r>
          </a:p>
        </p:txBody>
      </p:sp>
      <p:pic>
        <p:nvPicPr>
          <p:cNvPr id="14340" name="Picture 4" descr="Les bases de l'analyse sensorielle – ARIAQ Suisse">
            <a:extLst>
              <a:ext uri="{FF2B5EF4-FFF2-40B4-BE49-F238E27FC236}">
                <a16:creationId xmlns:a16="http://schemas.microsoft.com/office/drawing/2014/main" id="{187D0048-2709-D30E-C025-1E1B453869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34" y="1459460"/>
            <a:ext cx="3376192" cy="1830911"/>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35EE6DE2-08F1-0196-103D-297AE365EC6E}"/>
              </a:ext>
            </a:extLst>
          </p:cNvPr>
          <p:cNvSpPr txBox="1"/>
          <p:nvPr/>
        </p:nvSpPr>
        <p:spPr>
          <a:xfrm>
            <a:off x="6096000" y="1270000"/>
            <a:ext cx="4568230" cy="480131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dirty="0"/>
              <a:t>L’évaluation sensorielle permet de définir le profil sensoriel d’une personne. </a:t>
            </a:r>
          </a:p>
          <a:p>
            <a:r>
              <a:rPr lang="fr-FR" dirty="0"/>
              <a:t>Très utilisée auprès des personnes ayant un TSA, les évaluations sensorielles peuvent être généralisées à d’autres situations de handicaps.</a:t>
            </a:r>
          </a:p>
          <a:p>
            <a:r>
              <a:rPr lang="fr-FR" dirty="0"/>
              <a:t>Une personne peut être distinctement hypo sensible et/ou hyper sensible   pour chacun de ses sens.</a:t>
            </a:r>
          </a:p>
          <a:p>
            <a:r>
              <a:rPr lang="fr-FR" dirty="0"/>
              <a:t>L’adaptation environnementale permet, à l’issue de ces évaluations, de mettre la personne en situation de confort afin de lui redonner une disponibilité aux apprentissages.</a:t>
            </a:r>
          </a:p>
          <a:p>
            <a:r>
              <a:rPr lang="fr-FR" dirty="0"/>
              <a:t>Test pour définir un profil sensorielle</a:t>
            </a:r>
          </a:p>
          <a:p>
            <a:r>
              <a:rPr lang="fr-FR" dirty="0">
                <a:hlinkClick r:id="rId3"/>
              </a:rPr>
              <a:t>https://www.autismediffusion.com/Files/21499/16926019329653.pdf</a:t>
            </a:r>
            <a:endParaRPr lang="fr-FR" dirty="0"/>
          </a:p>
        </p:txBody>
      </p:sp>
      <p:sp>
        <p:nvSpPr>
          <p:cNvPr id="4" name="Espace réservé du pied de page 3">
            <a:extLst>
              <a:ext uri="{FF2B5EF4-FFF2-40B4-BE49-F238E27FC236}">
                <a16:creationId xmlns:a16="http://schemas.microsoft.com/office/drawing/2014/main" id="{DD0459DE-9FB7-A631-78C1-BAA7907BFEAE}"/>
              </a:ext>
            </a:extLst>
          </p:cNvPr>
          <p:cNvSpPr>
            <a:spLocks noGrp="1"/>
          </p:cNvSpPr>
          <p:nvPr>
            <p:ph type="ftr" sz="quarter" idx="11"/>
          </p:nvPr>
        </p:nvSpPr>
        <p:spPr/>
        <p:txBody>
          <a:bodyPr/>
          <a:lstStyle/>
          <a:p>
            <a:r>
              <a:rPr lang="fr-FR"/>
              <a:t>Formation DE AES Campus du Vallon Maurs- Années 24 -25.</a:t>
            </a:r>
          </a:p>
        </p:txBody>
      </p:sp>
      <p:sp>
        <p:nvSpPr>
          <p:cNvPr id="5" name="ZoneTexte 4">
            <a:extLst>
              <a:ext uri="{FF2B5EF4-FFF2-40B4-BE49-F238E27FC236}">
                <a16:creationId xmlns:a16="http://schemas.microsoft.com/office/drawing/2014/main" id="{25F8BA25-6B46-AE01-F1AB-3169AE00F67D}"/>
              </a:ext>
            </a:extLst>
          </p:cNvPr>
          <p:cNvSpPr txBox="1"/>
          <p:nvPr/>
        </p:nvSpPr>
        <p:spPr>
          <a:xfrm>
            <a:off x="527900" y="3341803"/>
            <a:ext cx="5213023" cy="2862322"/>
          </a:xfrm>
          <a:prstGeom prst="rect">
            <a:avLst/>
          </a:prstGeom>
          <a:noFill/>
        </p:spPr>
        <p:txBody>
          <a:bodyPr wrap="square" rtlCol="0">
            <a:spAutoFit/>
          </a:bodyPr>
          <a:lstStyle/>
          <a:p>
            <a:r>
              <a:rPr lang="fr-FR" b="0" i="0" dirty="0">
                <a:solidFill>
                  <a:srgbClr val="4D5156"/>
                </a:solidFill>
                <a:effectLst/>
                <a:latin typeface="arial" panose="020B0604020202020204" pitchFamily="34" charset="0"/>
              </a:rPr>
              <a:t>L’évaluation sensorielle de </a:t>
            </a:r>
            <a:r>
              <a:rPr lang="fr-FR" b="0" i="0" dirty="0" err="1">
                <a:solidFill>
                  <a:srgbClr val="4D5156"/>
                </a:solidFill>
                <a:effectLst/>
                <a:latin typeface="arial" panose="020B0604020202020204" pitchFamily="34" charset="0"/>
              </a:rPr>
              <a:t>Bogdashina</a:t>
            </a:r>
            <a:r>
              <a:rPr lang="fr-FR" b="0" i="0" dirty="0">
                <a:solidFill>
                  <a:srgbClr val="4D5156"/>
                </a:solidFill>
                <a:effectLst/>
                <a:latin typeface="arial" panose="020B0604020202020204" pitchFamily="34" charset="0"/>
              </a:rPr>
              <a:t>  de 1983 évalue les 7 sens incluant la proprioception et la perception vestibulaire.</a:t>
            </a:r>
          </a:p>
          <a:p>
            <a:r>
              <a:rPr lang="fr-FR" b="0" i="0" dirty="0">
                <a:solidFill>
                  <a:srgbClr val="4D5156"/>
                </a:solidFill>
                <a:effectLst/>
                <a:latin typeface="arial" panose="020B0604020202020204" pitchFamily="34" charset="0"/>
              </a:rPr>
              <a:t> - La </a:t>
            </a:r>
            <a:r>
              <a:rPr lang="fr-FR" b="1" i="0" dirty="0">
                <a:solidFill>
                  <a:srgbClr val="5F6368"/>
                </a:solidFill>
                <a:effectLst/>
                <a:latin typeface="arial" panose="020B0604020202020204" pitchFamily="34" charset="0"/>
              </a:rPr>
              <a:t>proprioception</a:t>
            </a:r>
            <a:r>
              <a:rPr lang="fr-FR" b="0" i="0" dirty="0">
                <a:solidFill>
                  <a:srgbClr val="4D5156"/>
                </a:solidFill>
                <a:effectLst/>
                <a:latin typeface="arial" panose="020B0604020202020204" pitchFamily="34" charset="0"/>
              </a:rPr>
              <a:t> (ou sensibilité profonde) est la perception que nous avons de notre positionnement dans l'espace, ce qui nous permet de rester en équilibre. </a:t>
            </a:r>
          </a:p>
          <a:p>
            <a:r>
              <a:rPr lang="fr-FR" b="0" i="0" dirty="0">
                <a:solidFill>
                  <a:srgbClr val="4D5156"/>
                </a:solidFill>
                <a:effectLst/>
                <a:latin typeface="arial" panose="020B0604020202020204" pitchFamily="34" charset="0"/>
              </a:rPr>
              <a:t>- Le système </a:t>
            </a:r>
            <a:r>
              <a:rPr lang="fr-FR" b="1" i="0" dirty="0">
                <a:solidFill>
                  <a:srgbClr val="5F6368"/>
                </a:solidFill>
                <a:effectLst/>
                <a:latin typeface="arial" panose="020B0604020202020204" pitchFamily="34" charset="0"/>
              </a:rPr>
              <a:t>vestibulaire</a:t>
            </a:r>
            <a:r>
              <a:rPr lang="fr-FR" b="0" i="0" dirty="0">
                <a:solidFill>
                  <a:srgbClr val="4D5156"/>
                </a:solidFill>
                <a:effectLst/>
                <a:latin typeface="arial" panose="020B0604020202020204" pitchFamily="34" charset="0"/>
              </a:rPr>
              <a:t> est un organe sensoriel situé dans l'oreille interne qui contribue à la sensation de mouvement et à l'équilibre</a:t>
            </a:r>
            <a:endParaRPr lang="fr-FR" dirty="0"/>
          </a:p>
        </p:txBody>
      </p:sp>
    </p:spTree>
    <p:extLst>
      <p:ext uri="{BB962C8B-B14F-4D97-AF65-F5344CB8AC3E}">
        <p14:creationId xmlns:p14="http://schemas.microsoft.com/office/powerpoint/2010/main" val="1165068894"/>
      </p:ext>
    </p:extLst>
  </p:cSld>
  <p:clrMapOvr>
    <a:masterClrMapping/>
  </p:clrMapOvr>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2565</Words>
  <Application>Microsoft Office PowerPoint</Application>
  <PresentationFormat>Grand écran</PresentationFormat>
  <Paragraphs>254</Paragraphs>
  <Slides>41</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41</vt:i4>
      </vt:variant>
    </vt:vector>
  </HeadingPairs>
  <TitlesOfParts>
    <vt:vector size="49" baseType="lpstr">
      <vt:lpstr>Arial</vt:lpstr>
      <vt:lpstr>Arial</vt:lpstr>
      <vt:lpstr>Calibri</vt:lpstr>
      <vt:lpstr>Times New Roman</vt:lpstr>
      <vt:lpstr>Trebuchet MS</vt:lpstr>
      <vt:lpstr>Wingdings</vt:lpstr>
      <vt:lpstr>Wingdings 3</vt:lpstr>
      <vt:lpstr>Facette</vt:lpstr>
      <vt:lpstr>    Observations, écoute et relations outil, support et méthode d’accompagnement de la personne.</vt:lpstr>
      <vt:lpstr>Les symboles </vt:lpstr>
      <vt:lpstr>Introduction à la demi journée</vt:lpstr>
      <vt:lpstr>Programme de la demi journée</vt:lpstr>
      <vt:lpstr>Objectifs </vt:lpstr>
      <vt:lpstr>Indépendance, autonomie et accompagnement : Définitions.</vt:lpstr>
      <vt:lpstr>L’Aes, un professionnel observateur et à l’écoute.</vt:lpstr>
      <vt:lpstr>L’écoute active</vt:lpstr>
      <vt:lpstr>Evaluation Sensorielle</vt:lpstr>
      <vt:lpstr>Expression des besoins</vt:lpstr>
      <vt:lpstr>Evaluation de l’autonomie</vt:lpstr>
      <vt:lpstr>Présentation PowerPoint</vt:lpstr>
      <vt:lpstr>Evaluer la douleur</vt:lpstr>
      <vt:lpstr>Echelle sonore</vt:lpstr>
      <vt:lpstr>Décodage émotionnel</vt:lpstr>
      <vt:lpstr>La relation d’aide</vt:lpstr>
      <vt:lpstr>L’accompagnement à l’autonomie, une posture à ajuster</vt:lpstr>
      <vt:lpstr>La posture professionnelle et les aides aux apprentissages</vt:lpstr>
      <vt:lpstr>Les supports visuels</vt:lpstr>
      <vt:lpstr>La posture de l’AES dans l’accompagnement</vt:lpstr>
      <vt:lpstr>Accompagner l’apprentissage</vt:lpstr>
      <vt:lpstr>Accompagner dans une démarche d’autonomie, une utopie nécessaire!</vt:lpstr>
      <vt:lpstr>Structurer le temps</vt:lpstr>
      <vt:lpstr>Le Timer</vt:lpstr>
      <vt:lpstr>Plannings et pictogrammes</vt:lpstr>
      <vt:lpstr>Présentation PowerPoint</vt:lpstr>
      <vt:lpstr>Présentation PowerPoint</vt:lpstr>
      <vt:lpstr>Présentation PowerPoint</vt:lpstr>
      <vt:lpstr>Banques de données pictogrammes</vt:lpstr>
      <vt:lpstr>Présentation PowerPoint</vt:lpstr>
      <vt:lpstr>Présentation PowerPoint</vt:lpstr>
      <vt:lpstr>Classeur de communication</vt:lpstr>
      <vt:lpstr>Présentation PowerPoint</vt:lpstr>
      <vt:lpstr>Structurer l’espace</vt:lpstr>
      <vt:lpstr>Espace de communication en face à face</vt:lpstr>
      <vt:lpstr>Echanges de compétences</vt:lpstr>
      <vt:lpstr>Outils de gestion des troubles du comportement</vt:lpstr>
      <vt:lpstr>Présentation PowerPoint</vt:lpstr>
      <vt:lpstr>Favoriser la formation au plus grand nombre sur les questions de maltraitance</vt:lpstr>
      <vt:lpstr>Pour aller plus loin…</vt:lpstr>
      <vt:lpstr>Bilan de la journée….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Approche des instances et outils de l’AES</dc:title>
  <dc:creator>Céline</dc:creator>
  <cp:lastModifiedBy>Céline D'halluin</cp:lastModifiedBy>
  <cp:revision>119</cp:revision>
  <dcterms:created xsi:type="dcterms:W3CDTF">2023-07-14T15:57:34Z</dcterms:created>
  <dcterms:modified xsi:type="dcterms:W3CDTF">2024-07-23T15:43:39Z</dcterms:modified>
</cp:coreProperties>
</file>